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scsolution27\Desktop\칼무리\STFCB-20200928-0105-0107_20210105_1611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1028" name="Picture 4" descr="C:\Users\scsolution27\Desktop\칼무리\STFCB-20200928-0105-0107_20210105_1619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  <p:sp>
        <p:nvSpPr>
          <p:cNvPr id="13" name="1. 전류 센서…">
            <a:extLst>
              <a:ext uri="{FF2B5EF4-FFF2-40B4-BE49-F238E27FC236}">
                <a16:creationId xmlns="" xmlns:a16="http://schemas.microsoft.com/office/drawing/2014/main" id="{45616204-BC67-904B-9571-8CB5F4407A80}"/>
              </a:ext>
            </a:extLst>
          </p:cNvPr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15kW 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L-CAHU-01S, B1 </a:t>
            </a:r>
            <a:r>
              <a:rPr lang="ko-KR" altLang="en-US" b="1" dirty="0"/>
              <a:t>대합실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15kW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L-CAHU-01S, B1 </a:t>
            </a:r>
            <a:r>
              <a:rPr lang="ko-KR" altLang="en-US" b="1" dirty="0"/>
              <a:t>대합실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="" xmlns:p14="http://schemas.microsoft.com/office/powerpoint/2010/main" val="401069704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STFCB-20200928-0105-0107_20210105_162304_002.dat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STFCB-20200928-0105-0107_20210105_162304_002.csv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STFCB-20200928-0105-0107_20210105_1612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650882"/>
            <a:ext cx="4325885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STFCB-20200928-0105-0107_20210105_1623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15kW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L-CAHU-01S, B1 </a:t>
            </a:r>
            <a:r>
              <a:rPr lang="ko-KR" altLang="en-US" b="1" dirty="0"/>
              <a:t>대합실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STFCB-20200928-0105-0107_20210105_1613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650882"/>
            <a:ext cx="4325885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STFCB-20200928-0105-0107_20210105_1626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15kW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L-CAHU-01S, B1 </a:t>
            </a:r>
            <a:r>
              <a:rPr lang="ko-KR" altLang="en-US" b="1" dirty="0"/>
              <a:t>대합실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STFCB-20200928-0105-0107_20210105_1614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3880" y="3650882"/>
            <a:ext cx="4325886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STFCB-20200928-0105-0107_20210105_1630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3881" y="6170882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15kW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L-CAHU-01S, B1 </a:t>
            </a:r>
            <a:r>
              <a:rPr lang="ko-KR" altLang="en-US" b="1" dirty="0"/>
              <a:t>대합실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STFCB-20200928-0105-0107_20210105_163204_002.dat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STFCB-20200928-0105-0107_20210105_163204_002.csv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STFCB-20200928-0105-0107_20210105_1616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STFCB-20200928-0105-0107_20210105_1632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15kW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STFCB-20200928-0105-0107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L-CAHU-01S, B1 </a:t>
            </a:r>
            <a:r>
              <a:rPr lang="ko-KR" altLang="en-US" b="1" dirty="0"/>
              <a:t>대합실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STFCB-20200928-0105-0107_20210105_161704_002.csv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STFCB-20200928-0105-0107_20210105_163504_002.dat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STFCB-20200928-0105-0107_20210105_163504_002.csv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STFCB-20200928-0105-0107_20210105_1617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650882"/>
            <a:ext cx="4325886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STFCB-20200928-0105-0107_20210105_1635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10</cp:revision>
  <dcterms:modified xsi:type="dcterms:W3CDTF">2021-01-06T09:13:25Z</dcterms:modified>
</cp:coreProperties>
</file>