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K-0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K-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3650882"/>
            <a:ext cx="4320978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81F78393-6649-6A43-8C98-3D1F2D7F6A33}"/>
              </a:ext>
            </a:extLst>
          </p:cNvPr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K-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K-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82844093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STFCB-20200928-0105-0108_20210104_222204_002.dat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STFCB-20200928-0105-0108_20210104_222204_002.csv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K-0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K-0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STFCB-20200928-0105-0108_20210104_215704_002.csv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K-0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8" y="3650882"/>
            <a:ext cx="4320979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K-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STFCB-20200928-0105-0108_20210104_220004_002.dat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STFCB-20200928-0105-0108_20210104_220004_002.csv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K-0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K-0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9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5156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22kW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환기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STFCB-20200928-0105-0108_20210104_222804_002.csv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K-0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3650882"/>
            <a:ext cx="4320978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K-0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11</cp:revision>
  <dcterms:modified xsi:type="dcterms:W3CDTF">2021-01-06T04:58:17Z</dcterms:modified>
</cp:coreProperties>
</file>