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21"/>
  </p:normalViewPr>
  <p:slideViewPr>
    <p:cSldViewPr snapToGrid="0" snapToObjects="1">
      <p:cViewPr varScale="1">
        <p:scale>
          <a:sx n="77" d="100"/>
          <a:sy n="77" d="100"/>
        </p:scale>
        <p:origin x="-1638" y="-9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4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  <p:sp>
        <p:nvSpPr>
          <p:cNvPr id="147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48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51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9E9C8EB1-AA95-554A-9ED4-77F0F0AEC6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689694191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데이터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STFCB-20201012-0105-0122_20210105_140404_002.dat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STFCB-20201012-0105-0122_20210105_140404_002.csv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STFCB-20201012-0105-0122_20210105_142204_002.dat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STFCB-20201012-0105-0122_20210105_142204_002.csv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6" name="Picture 2" descr="C:\Users\scsolution27\Desktop\칼무리\K-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720" y="3650882"/>
            <a:ext cx="4320978" cy="2520000"/>
          </a:xfrm>
          <a:prstGeom prst="rect">
            <a:avLst/>
          </a:prstGeom>
          <a:noFill/>
        </p:spPr>
      </p:pic>
      <p:pic>
        <p:nvPicPr>
          <p:cNvPr id="1027" name="Picture 3" descr="C:\Users\scsolution27\Desktop\칼무리\K-00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43720" y="6170882"/>
            <a:ext cx="4320978" cy="2520000"/>
          </a:xfrm>
          <a:prstGeom prst="rect">
            <a:avLst/>
          </a:prstGeom>
          <a:noFill/>
        </p:spPr>
      </p:pic>
      <p:sp>
        <p:nvSpPr>
          <p:cNvPr id="13" name="1. 전류 센서…">
            <a:extLst>
              <a:ext uri="{FF2B5EF4-FFF2-40B4-BE49-F238E27FC236}">
                <a16:creationId xmlns:a16="http://schemas.microsoft.com/office/drawing/2014/main" xmlns="" id="{027954F7-ED95-3643-A2D2-B0857FFDC786}"/>
              </a:ext>
            </a:extLst>
          </p:cNvPr>
          <p:cNvSpPr txBox="1"/>
          <p:nvPr/>
        </p:nvSpPr>
        <p:spPr>
          <a:xfrm>
            <a:off x="317500" y="1468429"/>
            <a:ext cx="451566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회전체불평형</a:t>
            </a:r>
            <a:r>
              <a:rPr b="1" dirty="0"/>
              <a:t> 3.7kW </a:t>
            </a:r>
            <a:r>
              <a:rPr b="1" dirty="0" smtClean="0"/>
              <a:t>#</a:t>
            </a:r>
            <a:r>
              <a:rPr lang="en-US" altLang="ko-KR" b="1" dirty="0" smtClean="0"/>
              <a:t>1-1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STFCB-20201012-0105-0122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A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좌</a:t>
            </a:r>
            <a:r>
              <a:rPr lang="en-US" altLang="ko-KR" b="1" dirty="0"/>
              <a:t>), L-PAC-01, </a:t>
            </a:r>
            <a:r>
              <a:rPr lang="ko-KR" altLang="en-US" b="1" dirty="0" err="1"/>
              <a:t>기능실</a:t>
            </a:r>
            <a:r>
              <a:rPr lang="ko-KR" altLang="en-US" b="1" dirty="0"/>
              <a:t> 환기</a:t>
            </a:r>
            <a:r>
              <a:rPr lang="en-US" altLang="ko-KR" b="1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51566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회전체불평형</a:t>
            </a:r>
            <a:r>
              <a:rPr b="1" dirty="0"/>
              <a:t> 3.7kW </a:t>
            </a:r>
            <a:r>
              <a:rPr b="1" dirty="0" smtClean="0"/>
              <a:t>#</a:t>
            </a:r>
            <a:r>
              <a:rPr lang="en-US" altLang="ko-KR" b="1" dirty="0" smtClean="0"/>
              <a:t>1-2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STFCB-20201012-0105-0122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A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좌</a:t>
            </a:r>
            <a:r>
              <a:rPr lang="en-US" altLang="ko-KR" b="1" dirty="0"/>
              <a:t>), L-PAC-01, </a:t>
            </a:r>
            <a:r>
              <a:rPr lang="ko-KR" altLang="en-US" b="1" dirty="0" err="1"/>
              <a:t>기능실</a:t>
            </a:r>
            <a:r>
              <a:rPr lang="ko-KR" altLang="en-US" b="1" dirty="0"/>
              <a:t> 환기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xmlns="" val="63662019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STFCB-20201012-0105-0122_20210105_140804_002.dat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STFCB-20201012-0105-0122_20210105_140804_002.csv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STFCB-20201012-0105-0122_20210105_142504_002.dat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STFCB-20201012-0105-0122_20210105_142504_002.csv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050" name="Picture 2" descr="C:\Users\scsolution27\Desktop\칼무리\K-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720" y="3650882"/>
            <a:ext cx="4320978" cy="2520000"/>
          </a:xfrm>
          <a:prstGeom prst="rect">
            <a:avLst/>
          </a:prstGeom>
          <a:noFill/>
        </p:spPr>
      </p:pic>
      <p:pic>
        <p:nvPicPr>
          <p:cNvPr id="2051" name="Picture 3" descr="C:\Users\scsolution27\Desktop\칼무리\K-00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43720" y="6170882"/>
            <a:ext cx="4320978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sp>
        <p:nvSpPr>
          <p:cNvPr id="169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70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73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74" name="1. 전류 센서…"/>
          <p:cNvSpPr txBox="1"/>
          <p:nvPr/>
        </p:nvSpPr>
        <p:spPr>
          <a:xfrm>
            <a:off x="317500" y="1468429"/>
            <a:ext cx="451566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</a:t>
            </a:r>
            <a:r>
              <a:rPr lang="en-US" altLang="ko-KR" b="1" dirty="0"/>
              <a:t>1.1. </a:t>
            </a:r>
            <a:r>
              <a:rPr lang="ko-KR" altLang="en-US" b="1" dirty="0"/>
              <a:t>센서 종류 </a:t>
            </a:r>
            <a:r>
              <a:rPr lang="en-US" altLang="ko-KR" b="1" dirty="0"/>
              <a:t>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3.7</a:t>
            </a:r>
            <a:r>
              <a:rPr lang="en" b="1" dirty="0"/>
              <a:t>kW </a:t>
            </a:r>
            <a:r>
              <a:rPr lang="en" b="1" dirty="0" smtClean="0"/>
              <a:t>#1-3</a:t>
            </a:r>
            <a:endParaRPr lang="en"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STFCB-20201012-0105-0122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A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좌</a:t>
            </a:r>
            <a:r>
              <a:rPr lang="en-US" altLang="ko-KR" b="1" dirty="0"/>
              <a:t>), L-PAC-01, </a:t>
            </a:r>
            <a:r>
              <a:rPr lang="ko-KR" altLang="en-US" b="1" dirty="0" err="1"/>
              <a:t>기능실</a:t>
            </a:r>
            <a:r>
              <a:rPr lang="ko-KR" altLang="en-US" b="1" dirty="0"/>
              <a:t> 환기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972B0934-E2FA-3341-A1BD-C707A43BE9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STFCB-20201012-0105-0122_20210105_141204_002.dat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STFCB-20201012-0105-0122_20210105_141204_002.csv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STFCB-20201012-0105-0122_20210105_142704_002.dat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STFCB-20201012-0105-0122_20210105_142704_002.csv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074" name="Picture 2" descr="C:\Users\scsolution27\Desktop\칼무리\K-00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720" y="6170882"/>
            <a:ext cx="4320978" cy="2520000"/>
          </a:xfrm>
          <a:prstGeom prst="rect">
            <a:avLst/>
          </a:prstGeom>
          <a:noFill/>
        </p:spPr>
      </p:pic>
      <p:pic>
        <p:nvPicPr>
          <p:cNvPr id="3075" name="Picture 3" descr="C:\Users\scsolution27\Desktop\칼무리\K-00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43720" y="3650882"/>
            <a:ext cx="4320978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7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180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81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84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85" name="1. 전류 센서…"/>
          <p:cNvSpPr txBox="1"/>
          <p:nvPr/>
        </p:nvSpPr>
        <p:spPr>
          <a:xfrm>
            <a:off x="317500" y="1468429"/>
            <a:ext cx="451566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회전체불평형</a:t>
            </a:r>
            <a:r>
              <a:rPr b="1" dirty="0"/>
              <a:t> 3.7kW </a:t>
            </a:r>
            <a:r>
              <a:rPr b="1" dirty="0" smtClean="0"/>
              <a:t>#</a:t>
            </a:r>
            <a:r>
              <a:rPr lang="en-US" altLang="ko-KR" b="1" dirty="0" smtClean="0"/>
              <a:t>1-4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STFCB-20201012-0105-0122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A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좌</a:t>
            </a:r>
            <a:r>
              <a:rPr lang="en-US" altLang="ko-KR" b="1" dirty="0"/>
              <a:t>), L-PAC-01, </a:t>
            </a:r>
            <a:r>
              <a:rPr lang="ko-KR" altLang="en-US" b="1" dirty="0" err="1"/>
              <a:t>기능실</a:t>
            </a:r>
            <a:r>
              <a:rPr lang="ko-KR" altLang="en-US" b="1" dirty="0"/>
              <a:t> 환기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38DF2748-586D-EF48-8D21-905861B91E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STFCB-20201012-0105-0122_20210105_141404_002.dat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STFCB-20201012-0105-0122_20210105_141404_002.csv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STFCB-20201012-0105-0122_20210105_142904_002.dat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STFCB-20201012-0105-0122_20210105_142904_002.csv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098" name="Picture 2" descr="C:\Users\scsolution27\Desktop\칼무리\K-00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720" y="3650882"/>
            <a:ext cx="4320978" cy="2520000"/>
          </a:xfrm>
          <a:prstGeom prst="rect">
            <a:avLst/>
          </a:prstGeom>
          <a:noFill/>
        </p:spPr>
      </p:pic>
      <p:pic>
        <p:nvPicPr>
          <p:cNvPr id="4099" name="Picture 3" descr="C:\Users\scsolution27\Desktop\칼무리\K-01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43720" y="6170882"/>
            <a:ext cx="4320978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9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sp>
        <p:nvSpPr>
          <p:cNvPr id="191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92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95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96" name="1. 전류 센서…"/>
          <p:cNvSpPr txBox="1"/>
          <p:nvPr/>
        </p:nvSpPr>
        <p:spPr>
          <a:xfrm>
            <a:off x="317500" y="1468429"/>
            <a:ext cx="451566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회전체불평형</a:t>
            </a:r>
            <a:r>
              <a:rPr b="1" dirty="0"/>
              <a:t> 3.7kW </a:t>
            </a:r>
            <a:r>
              <a:rPr b="1" dirty="0" smtClean="0"/>
              <a:t>#</a:t>
            </a:r>
            <a:r>
              <a:rPr lang="en-US" altLang="ko-KR" b="1" dirty="0" smtClean="0"/>
              <a:t>1-5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STFCB-20201012-0105-0122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A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좌</a:t>
            </a:r>
            <a:r>
              <a:rPr lang="en-US" altLang="ko-KR" b="1" dirty="0"/>
              <a:t>), L-PAC-01, </a:t>
            </a:r>
            <a:r>
              <a:rPr lang="ko-KR" altLang="en-US" b="1" dirty="0" err="1"/>
              <a:t>기능실</a:t>
            </a:r>
            <a:r>
              <a:rPr lang="ko-KR" altLang="en-US" b="1" dirty="0"/>
              <a:t> 환기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E651F436-D590-6145-89C2-A1CDE4E97C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STFCB-20201012-0105-0122_20210105_141704_002.dat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STFCB-20201012-0105-0122_20210105_141704_002.csv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STFCB-20201012-0105-0122_20210105_143104_002.dat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STFCB-20201012-0105-0122_20210105_143104_002.csv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122" name="Picture 2" descr="C:\Users\scsolution27\Desktop\칼무리\K-01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719" y="6170882"/>
            <a:ext cx="4320979" cy="2520000"/>
          </a:xfrm>
          <a:prstGeom prst="rect">
            <a:avLst/>
          </a:prstGeom>
          <a:noFill/>
        </p:spPr>
      </p:pic>
      <p:pic>
        <p:nvPicPr>
          <p:cNvPr id="5123" name="Picture 3" descr="C:\Users\scsolution27\Desktop\칼무리\K-00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43719" y="3650882"/>
            <a:ext cx="4320978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20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202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203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206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207" name="1. 전류 센서…"/>
          <p:cNvSpPr txBox="1"/>
          <p:nvPr/>
        </p:nvSpPr>
        <p:spPr>
          <a:xfrm>
            <a:off x="317500" y="1468429"/>
            <a:ext cx="451566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회전체불평형</a:t>
            </a:r>
            <a:r>
              <a:rPr b="1" dirty="0"/>
              <a:t> 3.7kW </a:t>
            </a:r>
            <a:r>
              <a:rPr b="1" dirty="0" smtClean="0"/>
              <a:t>#</a:t>
            </a:r>
            <a:r>
              <a:rPr lang="en-US" altLang="ko-KR" b="1" dirty="0" smtClean="0"/>
              <a:t>1-6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STFCB-20201012-0105-0122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A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좌</a:t>
            </a:r>
            <a:r>
              <a:rPr lang="en-US" altLang="ko-KR" b="1" dirty="0"/>
              <a:t>), L-PAC-01, </a:t>
            </a:r>
            <a:r>
              <a:rPr lang="ko-KR" altLang="en-US" b="1" dirty="0" err="1"/>
              <a:t>기능실</a:t>
            </a:r>
            <a:r>
              <a:rPr lang="ko-KR" altLang="en-US" b="1" dirty="0"/>
              <a:t> 환기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8E226BE1-8BE4-5A41-B388-E80977DED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STFCB-20201012-0105-0122_20210105_142004_002.dat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STFCB-20201012-0105-0122_20210105_142004_002.csv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STFCB-20201012-0105-0122_20210105_143304_002.dat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STFCB-20201012-0105-0122_20210105_143304_002.csv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146" name="Picture 2" descr="C:\Users\scsolution27\Desktop\칼무리\K-00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4678" y="3650882"/>
            <a:ext cx="4320978" cy="2520000"/>
          </a:xfrm>
          <a:prstGeom prst="rect">
            <a:avLst/>
          </a:prstGeom>
          <a:noFill/>
        </p:spPr>
      </p:pic>
      <p:pic>
        <p:nvPicPr>
          <p:cNvPr id="6147" name="Picture 3" descr="C:\Users\scsolution27\Desktop\칼무리\K-01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4678" y="6170882"/>
            <a:ext cx="4320978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397</Words>
  <Application>Microsoft Office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scsolution27</cp:lastModifiedBy>
  <cp:revision>11</cp:revision>
  <dcterms:modified xsi:type="dcterms:W3CDTF">2021-01-06T08:41:29Z</dcterms:modified>
</cp:coreProperties>
</file>