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64" r:id="rId3"/>
    <p:sldId id="265" r:id="rId4"/>
    <p:sldId id="266" r:id="rId5"/>
    <p:sldId id="267" r:id="rId6"/>
    <p:sldId id="268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21"/>
  </p:normalViewPr>
  <p:slideViewPr>
    <p:cSldViewPr snapToGrid="0" snapToObjects="1">
      <p:cViewPr varScale="1">
        <p:scale>
          <a:sx n="95" d="100"/>
          <a:sy n="95" d="100"/>
        </p:scale>
        <p:origin x="1328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489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R-CAHU-01R,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48260230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STFCB-20201012-0105-0154_20210105_170704_002.dat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STFCB-20201012-0105-0154_20210105_170704_002.csv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STFCB-20201012-0105-0154_20210105_172504_002.dat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STFCB-20201012-0105-0154_20210105_172504_002.csv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1026" name="Picture 2" descr="C:\Users\HP\AppData\Local\Temp\BNZ.5ff412ca18555cc\K-02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603" y="6134100"/>
            <a:ext cx="4379095" cy="255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AppData\Local\Temp\BNZ.5ff412ca18555cc\K-0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603" y="3577318"/>
            <a:ext cx="4379095" cy="255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R-CAHU-01R,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823021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STFCB-20201012-0105-0154_20210105_170504_002.dat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STFCB-20201012-0105-0154_20210105_170504_002.csv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STFCB-20201012-0105-0154_20210105_172304_002.dat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STFCB-20201012-0105-0154_20210105_172304_002.csv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2050" name="Picture 2" descr="C:\Users\HP\AppData\Local\Temp\BNZ.5ff412ca18555cc\K-0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1" y="6171817"/>
            <a:ext cx="4314497" cy="251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P\AppData\Local\Temp\BNZ.5ff412ca18555cc\K-0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1" y="3589636"/>
            <a:ext cx="4314498" cy="251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216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3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R-CAHU-01R,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109623863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STFCB-20201012-0105-0154_20210105_170304_002.dat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STFCB-20201012-0105-0154_20210105_170304_002.csv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STFCB-20201012-0105-0154_20210105_172104_002.dat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STFCB-20201012-0105-0154_20210105_172104_002.csv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3074" name="Picture 2" descr="C:\Users\HP\AppData\Local\Temp\BNZ.5ff412ca18555cc\K-02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105" y="6159500"/>
            <a:ext cx="4335593" cy="253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P\AppData\Local\Temp\BNZ.5ff412ca18555cc\K-03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594" y="3606801"/>
            <a:ext cx="4372104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216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R-CAHU-01R,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994071044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STFCB-20201012-0105-0154_20210105_170104_002.dat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STFCB-20201012-0105-0154_20210105_170104_002.csv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STFCB-20201012-0105-0154_20210105_171904_002.dat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STFCB-20201012-0105-0154_20210105_171904_002.csv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4098" name="Picture 2" descr="C:\Users\HP\AppData\Local\Temp\BNZ.5ff412ca18555cc\K-0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1" y="6127327"/>
            <a:ext cx="4390698" cy="25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P\AppData\Local\Temp\BNZ.5ff412ca18555cc\K-03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1" y="3561655"/>
            <a:ext cx="4390697" cy="256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216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R-CAHU-01R,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163289763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STFCB-20201012-0105-0154_20210105_160704_002.dat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STFCB-20201012-0105-0154_20210105_160704_002.csv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 lang="ko-KR" altLang="en-US" dirty="0"/>
                    </a:p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STFCB-20201012-0105-0154_20210105_171704_002.dat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STFCB-20201012-0105-0154_20210105_171704_002.csv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5122" name="Picture 2" descr="C:\Users\HP\AppData\Local\Temp\BNZ.5ff412ca18555cc\K-02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6142157"/>
            <a:ext cx="4365298" cy="254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P\AppData\Local\Temp\BNZ.5ff412ca18555cc\K-03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3593432"/>
            <a:ext cx="4365298" cy="254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216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521937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1. </a:t>
            </a:r>
            <a:r>
              <a:rPr dirty="0" err="1"/>
              <a:t>전류</a:t>
            </a:r>
            <a:r>
              <a:rPr dirty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/>
              <a:t>회전체불평형 </a:t>
            </a:r>
            <a:r>
              <a:rPr lang="en-US" altLang="ko-KR" b="1" dirty="0"/>
              <a:t>5.5kW </a:t>
            </a:r>
            <a:r>
              <a:rPr b="1" dirty="0"/>
              <a:t>#1-</a:t>
            </a:r>
            <a:r>
              <a:rPr lang="en-US" b="1" dirty="0"/>
              <a:t>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-US" altLang="ko-KR" dirty="0"/>
              <a:t>  : </a:t>
            </a:r>
            <a:r>
              <a:rPr lang="en-US" altLang="ko-KR" sz="1600" dirty="0"/>
              <a:t>STFCB-20201012-0105-0154</a:t>
            </a:r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 err="1"/>
              <a:t>갑천역</a:t>
            </a:r>
            <a:r>
              <a:rPr lang="en-US" altLang="ko-KR" dirty="0"/>
              <a:t>, R-CAHU-01R, B</a:t>
            </a:r>
            <a:r>
              <a:rPr lang="ko-KR" altLang="en-US" dirty="0"/>
              <a:t>공조실</a:t>
            </a:r>
            <a:r>
              <a:rPr lang="en-US" altLang="ko-KR" dirty="0"/>
              <a:t>(</a:t>
            </a:r>
            <a:r>
              <a:rPr lang="ko-KR" altLang="en-US" dirty="0"/>
              <a:t>종점</a:t>
            </a:r>
            <a:r>
              <a:rPr lang="en-US" altLang="ko-KR" dirty="0"/>
              <a:t>), B1 </a:t>
            </a:r>
            <a:r>
              <a:rPr lang="ko-KR" altLang="en-US" dirty="0"/>
              <a:t>대합실 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val="3287333167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STFCB-20201012-0105-0154_20210105_160504_002.dat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STFCB-20201012-0105-0154_20210105_160504_002.csv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STFCB-20201012-0105-0154_20210105_171504_002.dat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 b="1">
                          <a:solidFill>
                            <a:srgbClr val="333333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lang="en-US" altLang="ko-KR" sz="1200" b="1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Helvetica Neue"/>
                          <a:ea typeface="Helvetica Neue"/>
                          <a:cs typeface="Helvetica Neue"/>
                          <a:sym typeface="Times Roman"/>
                        </a:rPr>
                        <a:t>STFCB-20201012-0105-0154_20210105_171504_002.csv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3650" y="5564188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pic>
        <p:nvPicPr>
          <p:cNvPr id="6146" name="Picture 2" descr="C:\Users\HP\AppData\Local\Temp\BNZ.5ff412ca18555cc\K-0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603" y="6134101"/>
            <a:ext cx="4379096" cy="255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P\AppData\Local\Temp\BNZ.5ff412ca18555cc\K-03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603" y="3577320"/>
            <a:ext cx="4379095" cy="255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216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522</Words>
  <Application>Microsoft Macintosh PowerPoint</Application>
  <PresentationFormat>사용자 지정</PresentationFormat>
  <Paragraphs>121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굴림</vt:lpstr>
      <vt:lpstr>Apple SD 산돌고딕 Neo 옅은체</vt:lpstr>
      <vt:lpstr>Gill Sans</vt:lpstr>
      <vt:lpstr>Gill Sans Light</vt:lpstr>
      <vt:lpstr>Helvetica</vt:lpstr>
      <vt:lpstr>Helvetica Neue</vt:lpstr>
      <vt:lpstr>Helvetica Neue Light</vt:lpstr>
      <vt:lpstr>Helvetica Neue Medium</vt:lpstr>
      <vt:lpstr>Helvetica Neue Thin</vt:lpstr>
      <vt:lpstr>Times Roman</vt:lpstr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Microsoft Office 사용자</cp:lastModifiedBy>
  <cp:revision>13</cp:revision>
  <dcterms:modified xsi:type="dcterms:W3CDTF">2021-01-06T03:05:10Z</dcterms:modified>
</cp:coreProperties>
</file>