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3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1"/>
  </p:normalViewPr>
  <p:slideViewPr>
    <p:cSldViewPr snapToGrid="0" snapToObjects="1">
      <p:cViewPr varScale="1">
        <p:scale>
          <a:sx n="77" d="100"/>
          <a:sy n="77" d="100"/>
        </p:scale>
        <p:origin x="-1638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1. </a:t>
            </a:r>
            <a:r>
              <a:rPr dirty="0" err="1"/>
              <a:t>모터</a:t>
            </a:r>
            <a:r>
              <a:rPr dirty="0"/>
              <a:t> </a:t>
            </a:r>
            <a:r>
              <a:rPr dirty="0" err="1"/>
              <a:t>센서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STFCB-20201012-0105-0124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3" name="표">
            <a:extLst>
              <a:ext uri="{FF2B5EF4-FFF2-40B4-BE49-F238E27FC236}">
                <a16:creationId xmlns:a16="http://schemas.microsoft.com/office/drawing/2014/main" xmlns="" id="{0274C75D-AD1A-BE43-9A01-3C7BA5CF6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10500207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STFCB-20201012-0105-0124_20210101_135804_002.dat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STFCB-20201012-0105-0124_20210101_135804_002.csv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STFCB-20201012-0105-0124_20210101_132204_002.dat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STFCB-20201012-0105-0124_20210101_132204_002.csv</a:t>
                      </a:r>
                      <a:endParaRPr lang="en-US" altLang="ko-KR"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 descr="K-001.png">
            <a:extLst>
              <a:ext uri="{FF2B5EF4-FFF2-40B4-BE49-F238E27FC236}">
                <a16:creationId xmlns:a16="http://schemas.microsoft.com/office/drawing/2014/main" xmlns="" id="{6B4563B1-8FD4-EB4C-AC96-7168BC83D30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43719" y="6170882"/>
            <a:ext cx="4320979" cy="2520000"/>
          </a:xfrm>
          <a:prstGeom prst="rect">
            <a:avLst/>
          </a:prstGeom>
        </p:spPr>
      </p:pic>
      <p:pic>
        <p:nvPicPr>
          <p:cNvPr id="15" name="Picture 2" descr="C:\Users\scsolution27\Desktop\칼무리\K-007.png">
            <a:extLst>
              <a:ext uri="{FF2B5EF4-FFF2-40B4-BE49-F238E27FC236}">
                <a16:creationId xmlns:a16="http://schemas.microsoft.com/office/drawing/2014/main" xmlns="" id="{E5CD0F6D-562B-5F46-AA62-80C8E76B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365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1. </a:t>
            </a:r>
            <a:r>
              <a:rPr dirty="0" err="1"/>
              <a:t>모터</a:t>
            </a:r>
            <a:r>
              <a:rPr dirty="0"/>
              <a:t> </a:t>
            </a:r>
            <a:r>
              <a:rPr dirty="0" err="1"/>
              <a:t>센서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STFCB-20201012-0105-0124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/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STFCB-20201012-0105-0124_20210101_135904_002.dat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STFCB-20201012-0105-0124_20210101_135904_002.csv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scsolution27\Desktop\칼무리\K-00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8" y="3650882"/>
            <a:ext cx="4320980" cy="2520000"/>
          </a:xfrm>
          <a:prstGeom prst="rect">
            <a:avLst/>
          </a:prstGeom>
          <a:noFill/>
        </p:spPr>
      </p:pic>
      <p:pic>
        <p:nvPicPr>
          <p:cNvPr id="2051" name="Picture 3" descr="C:\Users\scsolution27\Desktop\칼무리\K-0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6170882"/>
            <a:ext cx="4320979" cy="25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4512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STFCB-20201012-0105-0124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STFCB-20201012-0105-0124_20210101_136104_002.dat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STFCB-20201012-0105-0124_20210101_136104_002.csv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scsolution27\Desktop\칼무리\K-0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  <p:pic>
        <p:nvPicPr>
          <p:cNvPr id="3075" name="Picture 3" descr="C:\Users\scsolution27\Desktop\칼무리\K-0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STFCB-20201012-0105-0124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STFCB-20201012-0105-0124_20210101_140204_002.dat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STFCB-20201012-0105-0124_20210101_140204_002.csv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scsolution27\Desktop\칼무리\K-0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  <p:pic>
        <p:nvPicPr>
          <p:cNvPr id="4099" name="Picture 3" descr="C:\Users\scsolution27\Desktop\칼무리\K-0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3650882"/>
            <a:ext cx="4320978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STFCB-20201012-0105-0124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STFCB-20201012-0105-0124_20210101_14304_002.dat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STFCB-20201012-0105-0124_20210101_14304_002.csv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STFCB-20201012-0105-0124_20210101_133204_002.dat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STFCB-20201012-0105-0124_20210101_133204_002.csv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scsolution27\Desktop\칼무리\K-0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19" y="6170882"/>
            <a:ext cx="4320979" cy="2520000"/>
          </a:xfrm>
          <a:prstGeom prst="rect">
            <a:avLst/>
          </a:prstGeom>
          <a:noFill/>
        </p:spPr>
      </p:pic>
      <p:pic>
        <p:nvPicPr>
          <p:cNvPr id="5123" name="Picture 3" descr="C:\Users\scsolution27\Desktop\칼무리\K-0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19" y="3650882"/>
            <a:ext cx="4320977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80900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55kW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/>
              <a:t>STFCB-20201012-0105-0124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/>
              <a:t>(</a:t>
            </a:r>
            <a:r>
              <a:rPr lang="ko-KR" altLang="en-US" b="1" dirty="0"/>
              <a:t>대전역</a:t>
            </a:r>
            <a:r>
              <a:rPr lang="en-US" altLang="ko-KR" b="1" dirty="0"/>
              <a:t>, A</a:t>
            </a:r>
            <a:r>
              <a:rPr lang="ko-KR" altLang="en-US" b="1" dirty="0"/>
              <a:t>공조실</a:t>
            </a:r>
            <a:r>
              <a:rPr lang="en-US" altLang="ko-KR" b="1" dirty="0"/>
              <a:t>(</a:t>
            </a:r>
            <a:r>
              <a:rPr lang="ko-KR" altLang="en-US" b="1" dirty="0"/>
              <a:t>좌</a:t>
            </a:r>
            <a:r>
              <a:rPr lang="en-US" altLang="ko-KR" b="1" dirty="0"/>
              <a:t>), L-PAHU-03S, </a:t>
            </a:r>
            <a:r>
              <a:rPr lang="ko-KR" altLang="en-US" b="1" dirty="0"/>
              <a:t>승강장 </a:t>
            </a:r>
            <a:r>
              <a:rPr lang="ko-KR" altLang="en-US" b="1" dirty="0" err="1"/>
              <a:t>급기</a:t>
            </a:r>
            <a:r>
              <a:rPr lang="en-US" altLang="ko-KR" b="1" dirty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STFCB-20201012-0105-0124_20210101_14404_002.dat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STFCB-20201012-0105-0124_20210101_14404_002.csv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STFCB-20201012-0105-0124_20210101_133904_002.dat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STFCB-20201012-0105-0124_20210101_133904_002.csv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scsolution27\Desktop\칼무리\K-0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3720" y="6170882"/>
            <a:ext cx="4320978" cy="2520000"/>
          </a:xfrm>
          <a:prstGeom prst="rect">
            <a:avLst/>
          </a:prstGeom>
          <a:noFill/>
        </p:spPr>
      </p:pic>
      <p:pic>
        <p:nvPicPr>
          <p:cNvPr id="6147" name="Picture 3" descr="C:\Users\scsolution27\Desktop\칼무리\K-0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43720" y="3650882"/>
            <a:ext cx="4320979" cy="252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396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scsolution27</cp:lastModifiedBy>
  <cp:revision>16</cp:revision>
  <dcterms:modified xsi:type="dcterms:W3CDTF">2021-01-06T09:08:23Z</dcterms:modified>
</cp:coreProperties>
</file>