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embeddedFontLst>
    <p:embeddedFont>
      <p:font typeface="Gill Sans" panose="020B0502020104020203" pitchFamily="34" charset="-79"/>
      <p:regular r:id="rId9"/>
      <p:bold r:id="rId10"/>
    </p:embeddedFon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jlih37IqnaRGIClmp+ldVXm+/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D6718-A364-4D99-B55A-491F2CB934AA}">
  <a:tblStyle styleId="{FDFD6718-A364-4D99-B55A-491F2CB934AA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ADB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6195C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43"/>
  </p:normalViewPr>
  <p:slideViewPr>
    <p:cSldViewPr snapToGrid="0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평">
  <p:cSld name="사진 - 수평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가운데">
  <p:cSld name="제목 - 가운데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직">
  <p:cSld name="사진 - 수직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>
            <a:spLocks noGrp="1"/>
          </p:cNvSpPr>
          <p:nvPr>
            <p:ph type="pic" idx="2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>
            <a:spLocks noGrp="1"/>
          </p:cNvSpPr>
          <p:nvPr>
            <p:ph type="pic" idx="3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1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#1-1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갑천역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시점공조실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L-SF-04,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기능실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급기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3335887965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STFMK-20201105-LW19-2373_20201126_175936_004.dat</a:t>
                      </a:r>
                      <a:endParaRPr lang="en-US" altLang="ko-KR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" altLang="ko-K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STFMK-20201105-LW19-2373_20201126_175936_004.csv</a:t>
                      </a:r>
                      <a:endParaRPr lang="en-US" altLang="ko-KR" sz="14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" altLang="ko-K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STFMK-20201105-LW19-2373_20201125_140000_004.dat</a:t>
                      </a:r>
                      <a:endParaRPr lang="en-US" altLang="ko-KR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" altLang="ko-K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STFMK-20201105-LW19-2373_20201125_140000_004.</a:t>
                      </a: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csv</a:t>
                      </a:r>
                      <a:endParaRPr lang="en-US" altLang="ko-KR" sz="14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1284A-06BD-C04A-872A-4BF253D08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747" y="3566505"/>
            <a:ext cx="4367935" cy="255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94997B-790C-6F46-9F94-F34D3BA02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60" y="6195088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2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#1-2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갑천역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시점공조실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L-SF-04,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기능실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급기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</a:t>
            </a:r>
            <a:endParaRPr lang="ko-KR" altLang="en-US" sz="2400" b="1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378586556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STFMK-20201105-LW19-2373_20201126_175933_004.dat</a:t>
                      </a:r>
                      <a:endParaRPr lang="en-US" altLang="ko-KR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STFMK-20201105-LW19-2373_20201126_175933_004.csv</a:t>
                      </a:r>
                      <a:endParaRPr lang="en-US" altLang="ko-KR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STFMK-20201105-LW19-2373_20201125_140003_004.dat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STFMK-20201105-LW19-2373_20201125_140003_004.csv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7494" y="3714436"/>
            <a:ext cx="3898083" cy="8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0C2EB5-F6AA-4847-AB6C-B06C26638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60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3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#1-3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갑천역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시점공조실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L-SF-04,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기능실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급기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</a:t>
            </a:r>
            <a:endParaRPr lang="ko-KR" altLang="en-US" sz="2400" b="1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1568229652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STFMK-20201105-LW19-2373_20201126_175842_004.dat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STFMK-20201105-LW19-2373_20201126_175842_004.csv</a:t>
                      </a:r>
                      <a:endParaRPr lang="en-US" altLang="ko-KR"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STFMK-20201105-LW19-2373_20201125_140006_004.dat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STFMK-20201105-LW19-2373_20201125_140006_004.csv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83305" y="3633382"/>
            <a:ext cx="3945619" cy="85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7A6CD3-9447-344D-9580-A38F2ADE3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60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4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#1-4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갑천역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시점공조실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L-SF-04,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기능실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급기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</a:t>
            </a:r>
            <a:endParaRPr lang="ko-KR" altLang="en-US" sz="2400" b="1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2344872186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STFMK-20201105-LW19-2373_20201126_175545_004.dat</a:t>
                      </a:r>
                      <a:endParaRPr lang="en-US" altLang="ko-KR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STFMK-20201105-LW19-2373_20201126_175545_004.csv</a:t>
                      </a:r>
                      <a:endParaRPr lang="en-US" altLang="ko-KR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STFMK-20201105-LW19-2373_20201125_140009_004.dat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STFMK-20201105-LW19-2373_20201125_140009_004.csv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44408" y="3959585"/>
            <a:ext cx="4175795" cy="90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813341-2798-174D-84F4-C09A234C8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581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5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#1-5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갑천역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시점공조실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L-SF-04,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기능실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급기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</a:t>
            </a:r>
            <a:endParaRPr lang="ko-KR" altLang="en-US" sz="2400" b="1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111099098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STFMK-20201105-LW19-2373_20201126_175512_004.dat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STFMK-20201105-LW19-2373_20201126_175512_004.csv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STFMK-20201105-LW19-2373_20201125_140012_004.dat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STFMK-20201105-LW19-2373_20201125_140012_004.dat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3499" y="3795027"/>
            <a:ext cx="4261183" cy="89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F267EA-0130-1245-A480-9457CF5FE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60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6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불량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2.2kW #1-6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lang="ko-KR" altLang="en-US" sz="1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ko-KR" altLang="en-US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갑천역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시점공조실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L-SF-04,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기능실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급기</a:t>
            </a:r>
            <a:r>
              <a:rPr lang="en-US" altLang="ko-KR" sz="1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</a:t>
            </a:r>
            <a:endParaRPr lang="ko-KR" altLang="en-US" sz="2400" b="1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4292607663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STFMK-20201105-LW19-2373_20201126_175548_004.dat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STFMK-20201105-LW19-2373_20201126_175548_004.csv</a:t>
                      </a:r>
                      <a:endParaRPr lang="en-US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STFMK-20201105-LW19-2373_20201125_140015_004.dat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STFMK-20201105-LW19-2373_20201125_140015_004.csv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3802" y="3714889"/>
            <a:ext cx="3998529" cy="87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1A42B7-0DF5-6C44-8D01-36F556E9B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60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498</Words>
  <Application>Microsoft Macintosh PowerPoint</Application>
  <PresentationFormat>사용자 지정</PresentationFormat>
  <Paragraphs>120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Helvetica Neue</vt:lpstr>
      <vt:lpstr>Gulim</vt:lpstr>
      <vt:lpstr>Arial</vt:lpstr>
      <vt:lpstr>Gill Sans</vt:lpstr>
      <vt:lpstr>Helvetica Neue Light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HP</dc:creator>
  <cp:lastModifiedBy>Microsoft Office 사용자</cp:lastModifiedBy>
  <cp:revision>12</cp:revision>
  <dcterms:modified xsi:type="dcterms:W3CDTF">2021-01-06T17:09:27Z</dcterms:modified>
</cp:coreProperties>
</file>