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21"/>
  </p:normalViewPr>
  <p:slideViewPr>
    <p:cSldViewPr snapToGrid="0" snapToObjects="1">
      <p:cViewPr varScale="1">
        <p:scale>
          <a:sx n="93" d="100"/>
          <a:sy n="93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베어링</a:t>
            </a:r>
            <a:r>
              <a:rPr b="1"/>
              <a:t>불량 </a:t>
            </a:r>
            <a:r>
              <a:rPr lang="en-US" b="1"/>
              <a:t>5.5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STFMK-20201105-LW19-1944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</a:t>
            </a:r>
            <a:r>
              <a:rPr lang="ko-KR" altLang="en-US"/>
              <a:t> 시점공조실</a:t>
            </a:r>
            <a:r>
              <a:rPr lang="en-US" altLang="ko-KR"/>
              <a:t>, L-SF-02	, </a:t>
            </a:r>
            <a:r>
              <a:rPr lang="ko-KR" altLang="en-US"/>
              <a:t>좌 공조실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81886056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latin typeface="Helvetica Neue"/>
                          <a:sym typeface="Helvetica Neue"/>
                        </a:rPr>
                        <a:t>데이터</a:t>
                      </a:r>
                      <a:endParaRPr sz="1400" b="1" dirty="0">
                        <a:latin typeface="Helvetica Neue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STFMK-20201105-LW19-1944_20201223_111121_004.dat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Helvetica Neue"/>
                          <a:sym typeface="Helvetica Neue"/>
                        </a:rPr>
                        <a:t>정상
(동작)</a:t>
                      </a:r>
                      <a:endParaRPr sz="1200" dirty="0">
                        <a:latin typeface="Helvetica Neue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STFMK-20201105-LW19-1944_20201223_111121_004.csv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STFMK-20201105-LW19-1944_20201125_140000_004.dat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Helvetica Neue"/>
                          <a:sym typeface="Helvetica Neue"/>
                        </a:rPr>
                        <a:t>비정상
(비동작)</a:t>
                      </a:r>
                      <a:endParaRPr sz="1200" dirty="0">
                        <a:latin typeface="Helvetica Neue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STFMK-20201105-LW19-1944_20201125_140000_004.csv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F13A021-C9F4-9443-9437-0BFD1D8E6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3546187"/>
            <a:ext cx="4299623" cy="252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5.5kW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STFMK-20201105-LW19-1944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</a:t>
            </a:r>
            <a:r>
              <a:rPr lang="ko-KR" altLang="en-US"/>
              <a:t> 시점공조실</a:t>
            </a:r>
            <a:r>
              <a:rPr lang="en-US" altLang="ko-KR"/>
              <a:t>, L-SF-02	, </a:t>
            </a:r>
            <a:r>
              <a:rPr lang="ko-KR" altLang="en-US"/>
              <a:t>좌 공조실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02429135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STFMK-20201105-LW19-1944_20201223_111109_004.dat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STFMK-20201105-LW19-1944_20201223_111109_004.csv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STFMK-20201105-LW19-1944_20201125_140003_004.dat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STFMK-20201105-LW19-1944_20201125_140003_004.csv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5AD1A56-B784-C540-84EE-DB579A04A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3546187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5.5kW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STFMK-20201105-LW19-1944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</a:t>
            </a:r>
            <a:r>
              <a:rPr lang="ko-KR" altLang="en-US"/>
              <a:t> 시점공조실</a:t>
            </a:r>
            <a:r>
              <a:rPr lang="en-US" altLang="ko-KR"/>
              <a:t>, L-SF-02	, </a:t>
            </a:r>
            <a:r>
              <a:rPr lang="ko-KR" altLang="en-US"/>
              <a:t>좌 공조실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4995492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STFMK-20201105-LW19-1944_20201223_111057_004.dat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STFMK-20201105-LW19-1944_20201223_111057_004.csv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STFMK-20201105-LW19-1944_20201125_140006_004.dat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STFMK-20201105-LW19-1944_20201125_140006_004.csv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FEC2C9D-B850-5447-940A-FBB334FE5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3546187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5.5kW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STFMK-20201105-LW19-1944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</a:t>
            </a:r>
            <a:r>
              <a:rPr lang="ko-KR" altLang="en-US"/>
              <a:t> 시점공조실</a:t>
            </a:r>
            <a:r>
              <a:rPr lang="en-US" altLang="ko-KR"/>
              <a:t>, L-SF-02	, </a:t>
            </a:r>
            <a:r>
              <a:rPr lang="ko-KR" altLang="en-US"/>
              <a:t>좌 공조실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53214584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STFMK-20201105-LW19-1944_20201223_111045_004.dat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STFMK-20201105-LW19-1944_20201223_111045_004.csv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STFMK-20201105-LW19-1944_20201125_140009_004.dat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STFMK-20201105-LW19-1944_20201125_140009_004.csv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0D530A0-62D7-3B4E-B001-5156842D1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3573896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5.5kW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STFMK-20201105-LW19-1944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</a:t>
            </a:r>
            <a:r>
              <a:rPr lang="ko-KR" altLang="en-US"/>
              <a:t> 시점공조실</a:t>
            </a:r>
            <a:r>
              <a:rPr lang="en-US" altLang="ko-KR"/>
              <a:t>, L-SF-02	, </a:t>
            </a:r>
            <a:r>
              <a:rPr lang="ko-KR" altLang="en-US"/>
              <a:t>좌 공조실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07293692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STFMK-20201105-LW19-1944_20201223_111033_004.dat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STFMK-20201105-LW19-1944_20201223_111033_004.csv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STFMK-20201105-LW19-1944_20201125_140012_004.dat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STFMK-20201105-LW19-1944_20201125_140012_004.dat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D12C661-71C1-2043-9DB4-EACB8BBAC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3601605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5.5kW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STFMK-20201105-LW19-1944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</a:t>
            </a:r>
            <a:r>
              <a:rPr lang="ko-KR" altLang="en-US"/>
              <a:t> 시점공조실</a:t>
            </a:r>
            <a:r>
              <a:rPr lang="en-US" altLang="ko-KR"/>
              <a:t>, L-SF-02	, </a:t>
            </a:r>
            <a:r>
              <a:rPr lang="ko-KR" altLang="en-US"/>
              <a:t>좌 공조실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85707565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STFMK-20201105-LW19-1944_20201223_111021_004.dat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STFMK-20201105-LW19-1944_20201223_111021_004.csv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STFMK-20201105-LW19-1944_20201125_140015_004.dat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STFMK-20201105-LW19-1944_20201125_140015_004.csv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0BCC8B4-BCCA-DA4E-8E84-D3C9CC5A7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3594192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501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18</cp:revision>
  <dcterms:modified xsi:type="dcterms:W3CDTF">2021-01-06T18:48:29Z</dcterms:modified>
</cp:coreProperties>
</file>