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STFMK-20201105-LW19-2282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6942198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STFMK-20201105-LW19-2282_20201223_123647_004.dat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STFMK-20201105-LW19-2282_20201223_123647_004.csv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STFMK-20201105-LW19-2282_20201125_140048_004.dat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STFMK-20201105-LW19-2282_20201125_140048_004.csv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5" name="Picture 1" descr="C:\Users\HP\AppData\Local\Temp\BNZ.5ff5a7947b28c24\K-09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STFMK-20201105-LW19-2282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00361188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STFMK-20201105-LW19-2282_20201223_123659_004.dat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STFMK-20201105-LW19-2282_20201223_123659_004.csv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STFMK-20201105-LW19-2282_20201125_140045_004.dat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STFMK-20201105-LW19-2282_20201125_140045_004.csv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09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4044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STFMK-20201105-LW19-2282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438094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STFMK-20201105-LW19-2282_20201223_123547_004.dat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STFMK-20201105-LW19-2282_20201223_123547_004.csv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STFMK-20201105-LW19-2282_20201125_140042_004.dat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STFMK-20201105-LW19-2282_20201125_140042_004.csv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09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4044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STFMK-20201105-LW19-2282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4680267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STFMK-20201105-LW19-2282_20201223_123559_004.dat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STFMK-20201105-LW19-2282_20201223_123559_004.csv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STFMK-20201105-LW19-2282_20201125_140039_004.dat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STFMK-20201105-LW19-2282_20201125_140039_004.csv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a7947b28c24\K-09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4044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STFMK-20201105-LW19-2282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6546964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STFMK-20201105-LW19-2282_20201223_123611_004.dat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STFMK-20201105-LW19-2282_20201223_123611_004.csv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STFMK-20201105-LW19-2282_20201125_140036_004.dat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STFMK-20201105-LW19-2282_20201125_140036_004.csv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09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4044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STFMK-20201105-LW19-2282</a:t>
            </a:r>
            <a:r>
              <a:rPr lang="en-US" altLang="ko-KR" sz="1600" b="0" dirty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7661877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STFMK-20201105-LW19-2282_20201223_123623_004.dat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STFMK-20201105-LW19-2282_20201223_123623_004.csv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STFMK-20201105-LW19-2282_20201125_140033_004.dat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/>
                        <a:t>STFMK-20201105-LW19-2282_20201125_140033_004.csv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a7947b28c24\K-09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4044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522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Times Roman</vt:lpstr>
      <vt:lpstr>굴림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15</cp:revision>
  <dcterms:modified xsi:type="dcterms:W3CDTF">2021-01-06T21:08:10Z</dcterms:modified>
</cp:coreProperties>
</file>