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베어링</a:t>
            </a:r>
            <a:r>
              <a:rPr b="1"/>
              <a:t>불량 </a:t>
            </a:r>
            <a:r>
              <a:rPr lang="en-US" b="1"/>
              <a:t>15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STFMK-20201105-LW19-3189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0309410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STFMK-20201105-LW19-3189_20201224_135900_004.dat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STFMK-20201105-LW19-3189_20201224_135900_004.csv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15kW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5317152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STFMK-20201105-LW19-3189_20201224_135824_004.dat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STFMK-20201105-LW19-3189_20201224_135824_004.csv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15kW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0849158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STFMK-20201105-LW19-3189_20201224_135736_004.dat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STFMK-20201105-LW19-3189_20201224_135736_004.csv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15kW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9536453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STFMK-20201105-LW19-3189_20201224_135748_004.dat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/>
                          <a:sym typeface="Helvetica Neue"/>
                        </a:rPr>
                        <a:t>정상
(동작)</a:t>
                      </a:r>
                      <a:endParaRPr sz="1200" dirty="0">
                        <a:latin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STFMK-20201105-LW19-3189_20201224_135748_004.csv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Helvetica Neue"/>
                          <a:sym typeface="Helvetica Neue"/>
                        </a:rPr>
                        <a:t>비정상
(비동작)</a:t>
                      </a:r>
                      <a:endParaRPr sz="1200" dirty="0">
                        <a:latin typeface="Helvetica Neue"/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15kW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66835219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STFMK-20201105-LW19-3189_20201224_135800_004.dat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STFMK-20201105-LW19-3189_20201224_135800_004.csv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179303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15kW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STFMK-20201105-LW19-3189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R-CAHU-01S, B1 </a:t>
            </a:r>
            <a:r>
              <a:rPr lang="ko-KR" altLang="en-US"/>
              <a:t>대합실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556895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STFMK-20201105-LW19-3189_20201224_135712_004.csv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STFMK-20201105-LW19-3189_20201125_140015_004.csv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513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16</cp:revision>
  <dcterms:modified xsi:type="dcterms:W3CDTF">2021-01-06T16:41:49Z</dcterms:modified>
</cp:coreProperties>
</file>