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18.5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STFMK-20201105-LW19-3182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078399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STFMK-20201105-LW19-3182_20201223_103211_004.dat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STFMK-20201105-LW19-3182_20201223_103211_004.csv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STFMK-20201105-LW19-3182_20201125_140054_004.dat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STFMK-20201105-LW19-3182_20201125_140054_004.csv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18.5kW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6911065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STFMK-20201105-LW19-3182_20201223_103235_004.dat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STFMK-20201105-LW19-3182_20201223_103235_004.csv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STFMK-20201105-LW19-3182_20201125_140051_004.dat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STFMK-20201105-LW19-3182_20201125_140051_004.csv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18.5kW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2368883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STFMK-20201105-LW19-3182_20201223_103047_004.dat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STFMK-20201105-LW19-3182_20201223_103047_004.csv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18.5kW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7205871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STFMK-20201105-LW19-3182_20201223_103123_004.dat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STFMK-20201105-LW19-3182_20201223_103123_004.csv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18.5kW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4836680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STFMK-20201105-LW19-3182_20201223_103135_004.dat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STFMK-20201105-LW19-3182_20201223_103135_004.csv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STFMK-20201105-LW19-3182_20201125_140042_004.csv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76711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18.5kW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A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시점</a:t>
            </a:r>
            <a:r>
              <a:rPr lang="en-US" altLang="ko-KR"/>
              <a:t>), R-CAHU-02S, </a:t>
            </a:r>
            <a:r>
              <a:rPr lang="ko-KR" altLang="en-US"/>
              <a:t>우승강장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3427462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STFMK-20201105-LW19-3182_20201223_103159_004.dat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STFMK-20201105-LW19-3182_20201223_103159_004.csv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STFMK-20201105-LW19-3182_20201125_140039_004.dat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STFMK-20201105-LW19-3182_20201125_140039_004.csv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16</cp:revision>
  <dcterms:modified xsi:type="dcterms:W3CDTF">2021-01-06T20:43:14Z</dcterms:modified>
</cp:coreProperties>
</file>