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35"/>
  </p:normalViewPr>
  <p:slideViewPr>
    <p:cSldViewPr snapToGrid="0" snapToObjects="1">
      <p:cViewPr varScale="1">
        <p:scale>
          <a:sx n="77" d="100"/>
          <a:sy n="77" d="100"/>
        </p:scale>
        <p:origin x="16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t>. </a:t>
            </a:r>
            <a:r>
              <a:rPr lang="ko-KR" altLang="en-US"/>
              <a:t>진동</a:t>
            </a:r>
            <a:r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</a:t>
            </a:r>
            <a:r>
              <a:rPr b="1"/>
              <a:t>: </a:t>
            </a:r>
            <a:r>
              <a:rPr lang="ko-KR" altLang="en-US" b="1"/>
              <a:t>베어링</a:t>
            </a:r>
            <a:r>
              <a:rPr b="1"/>
              <a:t>불량 </a:t>
            </a:r>
            <a:r>
              <a:rPr lang="en-US" b="1"/>
              <a:t>3.7</a:t>
            </a:r>
            <a:r>
              <a:rPr b="1"/>
              <a:t>kW #1-</a:t>
            </a:r>
            <a:r>
              <a:rPr lang="en-US" b="1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dirty="0"/>
              <a:t>  </a:t>
            </a:r>
            <a:r>
              <a:t>: </a:t>
            </a:r>
            <a:r>
              <a:rPr lang="en-US"/>
              <a:t>STFMK-20201105-LW25-4575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L-EF-02	, </a:t>
            </a:r>
            <a:r>
              <a:rPr lang="ko-KR" altLang="en-US"/>
              <a:t>좌 공조실 배기</a:t>
            </a:r>
            <a:r>
              <a:rPr lang="en-US" altLang="ko-KR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857148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STFMK-20201105-LW25-4575_20201224_094510_004.dat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STFMK-20201105-LW25-4575_20201224_094510_004.csv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STFMK-20201105-LW25-4575_20201125_140109_004.dat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STFMK-20201105-LW25-4575_20201125_140109_004.csv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3.7kW #1-2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STFMK-20201105-LW25-4575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L-EF-02	, </a:t>
            </a:r>
            <a:r>
              <a:rPr lang="ko-KR" altLang="en-US"/>
              <a:t>좌 공조실 배기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85063927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STFMK-20201105-LW25-4575_20201224_094522_004.dat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STFMK-20201105-LW25-4575_20201224_094522_004.csv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STFMK-20201105-LW25-4575_20201125_140112_004.dat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STFMK-20201105-LW25-4575_20201125_140112_004.csv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1614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3.7kW #1-3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STFMK-20201105-LW25-4575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L-EF-02	, </a:t>
            </a:r>
            <a:r>
              <a:rPr lang="ko-KR" altLang="en-US"/>
              <a:t>좌 공조실 배기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7677245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STFMK-20201105-LW25-4575_20201224_094534_004.dat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STFMK-20201105-LW25-4575_20201224_094534_004.csv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STFMK-20201105-LW25-4575_20201125_140115_004.dat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STFMK-20201105-LW25-4575_20201125_140115_004.csv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389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3.7kW #1-4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STFMK-20201105-LW25-4575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L-EF-02	, </a:t>
            </a:r>
            <a:r>
              <a:rPr lang="ko-KR" altLang="en-US"/>
              <a:t>좌 공조실 배기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234288996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STFMK-20201105-LW25-4575_20201224_094422_004.dat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STFMK-20201105-LW25-4575_20201224_094422_004.csv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STFMK-20201105-LW25-4575_20201125_140118_004.dat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STFMK-20201105-LW25-4575_20201125_140118_004.csv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767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3.7kW #1-5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STFMK-20201105-LW25-4575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L-EF-02	, </a:t>
            </a:r>
            <a:r>
              <a:rPr lang="ko-KR" altLang="en-US"/>
              <a:t>좌 공조실 배기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36711085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STFMK-20201105-LW25-4575_20201224_094434_004.dat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STFMK-20201105-LW25-4575_20201224_094434_004.csv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STFMK-20201105-LW25-4575_20201125_140121_004.dat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STFMK-20201105-LW25-4575_20201125_140121_004.csv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097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403450" cy="1533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lang="en-US" altLang="ko-KR"/>
              <a:t>1. </a:t>
            </a:r>
            <a:r>
              <a:rPr lang="ko-KR" altLang="en-US"/>
              <a:t>진동 센서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/>
              <a:t> </a:t>
            </a:r>
            <a:r>
              <a:rPr lang="en-US" altLang="ko-KR" b="1"/>
              <a:t>1.1. </a:t>
            </a:r>
            <a:r>
              <a:rPr lang="ko-KR" altLang="en-US" b="1"/>
              <a:t>센서 종류 </a:t>
            </a:r>
            <a:r>
              <a:rPr lang="en-US" altLang="ko-KR" b="1"/>
              <a:t>: </a:t>
            </a:r>
            <a:r>
              <a:rPr lang="ko-KR" altLang="en-US" b="1"/>
              <a:t>베어링불량 </a:t>
            </a:r>
            <a:r>
              <a:rPr lang="en-US" altLang="ko-KR" b="1"/>
              <a:t>3.7kW #1-6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 </a:t>
            </a:r>
            <a:r>
              <a:rPr lang="en-US" altLang="ko-KR"/>
              <a:t>: STFMK-20201105-LW25-4575</a:t>
            </a:r>
            <a:endParaRPr lang="ko-KR" altLang="en-US" b="1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갑천역</a:t>
            </a:r>
            <a:r>
              <a:rPr lang="en-US" altLang="ko-KR"/>
              <a:t>, </a:t>
            </a:r>
            <a:r>
              <a:rPr lang="ko-KR" altLang="en-US"/>
              <a:t>시점공조실</a:t>
            </a:r>
            <a:r>
              <a:rPr lang="en-US" altLang="ko-KR"/>
              <a:t>, L-EF-02	, </a:t>
            </a:r>
            <a:r>
              <a:rPr lang="ko-KR" altLang="en-US"/>
              <a:t>좌 공조실 배기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49397745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수집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 Neue"/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STFMK-20201105-LW25-4575_20201224_094446_004.dat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STFMK-20201105-LW25-4575_20201224_094446_004.csv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STFMK-20201105-LW25-4575_20201125_140124_004.dat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비정상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latin typeface="Helvetica Neue"/>
                          <a:sym typeface="Helvetica Neue"/>
                        </a:rPr>
                        <a:t>비동작</a:t>
                      </a:r>
                      <a:r>
                        <a:rPr sz="1200" dirty="0">
                          <a:latin typeface="Helvetica Neue"/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>
                          <a:latin typeface="Helvetica Neue"/>
                        </a:rPr>
                        <a:t>STFMK-20201105-LW25-4575_20201125_140124_004.csv</a:t>
                      </a: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>
                        <a:latin typeface="Helvetica Neue"/>
                      </a:endParaRPr>
                    </a:p>
                  </a:txBody>
                  <a:tcPr marL="50800" marR="50800" marT="50800" marB="50800" anchor="ctr" horzOverflow="overflow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8998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501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Apple SD 산돌고딕 Neo 옅은체</vt:lpstr>
      <vt:lpstr>Gill Sans</vt:lpstr>
      <vt:lpstr>Gill Sans Light</vt:lpstr>
      <vt:lpstr>Helvetica Neue</vt:lpstr>
      <vt:lpstr>Helvetica Neue Light</vt:lpstr>
      <vt:lpstr>Helvetica Neue Medium</vt:lpstr>
      <vt:lpstr>Helvetica Neue Thin</vt:lpstr>
      <vt:lpstr>Helvetica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Ean</cp:lastModifiedBy>
  <cp:revision>16</cp:revision>
  <dcterms:modified xsi:type="dcterms:W3CDTF">2021-01-06T15:34:05Z</dcterms:modified>
</cp:coreProperties>
</file>