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7" r:id="rId3"/>
    <p:sldId id="269" r:id="rId4"/>
    <p:sldId id="270" r:id="rId5"/>
    <p:sldId id="271" r:id="rId6"/>
    <p:sldId id="272" r:id="rId7"/>
  </p:sldIdLst>
  <p:sldSz cx="13004800" cy="9753600"/>
  <p:notesSz cx="6858000" cy="9144000"/>
  <p:embeddedFontLst>
    <p:embeddedFont>
      <p:font typeface="Gill Sans" panose="020B0502020104020203" pitchFamily="34" charset="-79"/>
      <p:regular r:id="rId9"/>
      <p:bold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jlih37IqnaRGIClmp+ldVXm+/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D6718-A364-4D99-B55A-491F2CB934AA}">
  <a:tblStyle styleId="{FDFD6718-A364-4D99-B55A-491F2CB934AA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ADB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6195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평">
  <p:cSld name="사진 - 수평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가운데">
  <p:cSld name="제목 - 가운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직">
  <p:cSld name="사진 - 수직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>
            <a:spLocks noGrp="1"/>
          </p:cNvSpPr>
          <p:nvPr>
            <p:ph type="pic" idx="2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pic" idx="3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1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 dirty="0"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데이터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#1-1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138374217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STFMK-20201105-LW19-3198_20201201_083155_004.dat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STFMK-20201105-LW19-3198_20201201_083155_004.csv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STFMK-20201105-LW19-3198_20201105_225204_004.dat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STFMK-20201105-LW19-3198_20201105_225204_004.csv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0519" y="6327459"/>
            <a:ext cx="4053841" cy="88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41580" y="3679190"/>
            <a:ext cx="4219117" cy="93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2</a:t>
            </a:fld>
            <a:endParaRPr dirty="0"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 dirty="0"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 dirty="0"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53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데이터</a:t>
            </a:r>
            <a:r>
              <a:rPr lang="en-US" sz="2553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285229234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STFMK-20201105-LW19-3198_20201201_083204_004.dat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STFMK-20201105-LW19-3198_20201201_083204_004.dat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STFMK-20201105-LW19-3198_20201105_165221_004.dat</a:t>
                      </a: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STFMK-20201105-LW19-3198_20201105_165221_004.csv</a:t>
                      </a:r>
                      <a:endParaRPr lang="en-US" sz="16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3357" y="6224589"/>
            <a:ext cx="4140696" cy="8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97190" y="3688080"/>
            <a:ext cx="4301490" cy="95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85;p2">
            <a:extLst>
              <a:ext uri="{FF2B5EF4-FFF2-40B4-BE49-F238E27FC236}">
                <a16:creationId xmlns:a16="http://schemas.microsoft.com/office/drawing/2014/main" id="{05F37D94-C92C-0A44-9A56-5AD5679D6A6C}"/>
              </a:ext>
            </a:extLst>
          </p:cNvPr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3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4230349051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STFMK-20201105-LW19-3198_20201201_083055_004.dat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STFMK-20201105-LW19-3198_20201201_083055_004.csv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STFMK-20201105-LW19-3198_20201106_025201_004.dat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STFMK-20201105-LW19-3198_20201106_025201_004.csv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83869" y="6331269"/>
            <a:ext cx="4047172" cy="91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3805873"/>
            <a:ext cx="4000500" cy="82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85;p2">
            <a:extLst>
              <a:ext uri="{FF2B5EF4-FFF2-40B4-BE49-F238E27FC236}">
                <a16:creationId xmlns:a16="http://schemas.microsoft.com/office/drawing/2014/main" id="{2986B0DD-A636-0F41-81BE-9DF7CE9AF039}"/>
              </a:ext>
            </a:extLst>
          </p:cNvPr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4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57410860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STFMK-20201105-LW19-3198_20201201_083043_004.dat</a:t>
                      </a:r>
                      <a:endParaRPr lang="en-US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/>
                        <a:t>정상</a:t>
                      </a:r>
                      <a:br>
                        <a:rPr lang="en-US" sz="1200" u="none" strike="noStrike" cap="none" dirty="0"/>
                      </a:br>
                      <a:r>
                        <a:rPr lang="en-US" sz="1200" u="none" strike="noStrike" cap="none" dirty="0"/>
                        <a:t>(</a:t>
                      </a:r>
                      <a:r>
                        <a:rPr lang="en-US" sz="1200" u="none" strike="noStrike" cap="none" dirty="0" err="1"/>
                        <a:t>동작</a:t>
                      </a:r>
                      <a:r>
                        <a:rPr lang="en-US" sz="1200" u="none" strike="noStrike" cap="none" dirty="0"/>
                        <a:t>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STFMK-20201105-LW19-3198_20201201_083043_004.csv</a:t>
                      </a:r>
                      <a:endParaRPr lang="en-US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STFMK-20201105-LW19-3198_20201106_032201_004.dat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STFMK-20201105-LW19-3198_20201106_032201_004.csv</a:t>
                      </a:r>
                      <a:endParaRPr sz="1600" u="none" strike="noStrike" cap="none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736" y="6579553"/>
            <a:ext cx="4159136" cy="91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22908" y="3725863"/>
            <a:ext cx="4211620" cy="89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85;p2">
            <a:extLst>
              <a:ext uri="{FF2B5EF4-FFF2-40B4-BE49-F238E27FC236}">
                <a16:creationId xmlns:a16="http://schemas.microsoft.com/office/drawing/2014/main" id="{605AE6DB-EB3A-0746-9CA8-5CF4B255695B}"/>
              </a:ext>
            </a:extLst>
          </p:cNvPr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5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2070030593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STFMK-20201105-LW19-3198_20201201_083001_004.dat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STFMK-20201105-LW19-3198_20201201_083001_004.csv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STFMK-20201105-LW19-3198_20201106_065201_004.dat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STFMK-20201105-LW19-3198_20201106_065201_004.csv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30223" y="6335713"/>
            <a:ext cx="4098997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83868" y="3759201"/>
            <a:ext cx="3986211" cy="87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85;p2">
            <a:extLst>
              <a:ext uri="{FF2B5EF4-FFF2-40B4-BE49-F238E27FC236}">
                <a16:creationId xmlns:a16="http://schemas.microsoft.com/office/drawing/2014/main" id="{8E2DA868-BB1E-ED4E-8F33-FD983CD59B02}"/>
              </a:ext>
            </a:extLst>
          </p:cNvPr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6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157568828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STFMK-20201105-LW19-3198_20201201_082834_004.dat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STFMK-20201105-LW19-3198_20201201_082834_004.csv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STFMK-20201105-LW19-3198_20201106_075252_004.dat</a:t>
                      </a: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Arial"/>
                        </a:rPr>
                        <a:t>STFMK-20201105-LW19-3198_20201106_075252_004.csv</a:t>
                      </a: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1825" y="6324284"/>
            <a:ext cx="3759361" cy="81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44840" y="3733484"/>
            <a:ext cx="3657600" cy="79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85;p2">
            <a:extLst>
              <a:ext uri="{FF2B5EF4-FFF2-40B4-BE49-F238E27FC236}">
                <a16:creationId xmlns:a16="http://schemas.microsoft.com/office/drawing/2014/main" id="{403CE753-1EFE-A041-A610-8670242A6C18}"/>
              </a:ext>
            </a:extLst>
          </p:cNvPr>
          <p:cNvSpPr txBox="1"/>
          <p:nvPr/>
        </p:nvSpPr>
        <p:spPr>
          <a:xfrm>
            <a:off x="317500" y="1468429"/>
            <a:ext cx="5357159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베어링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 7.5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</a:t>
            </a:r>
            <a:r>
              <a:rPr lang="en-US" sz="1600" b="1" dirty="0"/>
              <a:t> STFMK-20201105-LW25-4575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대전역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/>
              <a:t>공조실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시점</a:t>
            </a:r>
            <a:r>
              <a:rPr lang="en-US" altLang="ko-KR" sz="1600" b="1" dirty="0"/>
              <a:t>),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L-PAC-01,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기능실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급기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510</Words>
  <Application>Microsoft Macintosh PowerPoint</Application>
  <PresentationFormat>사용자 지정</PresentationFormat>
  <Paragraphs>120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맑은고딕</vt:lpstr>
      <vt:lpstr>Gulim</vt:lpstr>
      <vt:lpstr>Helvetica Neue</vt:lpstr>
      <vt:lpstr>Arial</vt:lpstr>
      <vt:lpstr>Gill Sans</vt:lpstr>
      <vt:lpstr>Helvetica Neue Light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HP</dc:creator>
  <cp:lastModifiedBy>Microsoft Office 사용자</cp:lastModifiedBy>
  <cp:revision>12</cp:revision>
  <dcterms:modified xsi:type="dcterms:W3CDTF">2021-01-06T20:50:47Z</dcterms:modified>
</cp:coreProperties>
</file>