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3331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STFMK-20201105-LW17-8127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R-CAHU-02R, B3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2276835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STFMK-20201105-LW17-8127_20201201_081631_004.dat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STFMK-20201105-LW17-8127_20201201_081631_004</a:t>
                      </a:r>
                      <a:r>
                        <a:rPr lang="en-US" altLang="ko-KR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STFMK-20201105-LW17-8127_20201127_161556_004.dat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STFMK-20201105-LW17-8127_20201127_161556_004.csv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0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07A956-6D33-DA4B-9915-4897097F1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42" y="3549153"/>
            <a:ext cx="429962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3331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STFMK-20201105-LW17-8127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R-CAHU-02R, B3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2334656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STFMK-20201105-LW17-8127_20201201_081628_004.dat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STFMK-20201105-LW17-8127_20201201_081628_004.csv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STFMK-20201105-LW17-8127_20201127_161559_004.dat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STFMK-20201105-LW17-8127_20201127_161559_004.csv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CF7588-02ED-EF40-8B36-DF5036357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6" y="3614882"/>
            <a:ext cx="429962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19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3331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STFMK-20201105-LW17-8127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R-CAHU-02R, B3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67000320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STFMK-20201105-LW17-8127_20201201_081625_004.dat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
(동작)</a:t>
                      </a:r>
                      <a:endParaRPr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STFMK-20201105-LW17-8127_20201201_081625_004.csv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STFMK-20201105-LW17-8127_20201127_161602_004.dat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STFMK-20201105-LW17-8127_20201127_161602_004.csv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40077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6F878F-3508-FD40-8D9E-37AB39E9D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09" y="3620223"/>
            <a:ext cx="429962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19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3331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STFMK-20201105-LW17-8127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R-CAHU-02R, B3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39128761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STFMK-20201105-LW17-8127_20201201_081622_004.dat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STFMK-20201105-LW17-8127_20201201_081622_004.csv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STFMK-20201105-LW17-8127_20201127_161605_004.dat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STFMK-20201105-LW17-8127_20201127_161605_004.csv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9" name="Picture 3" descr="C:\Users\HP\AppData\Local\Temp\BNZ.5ff5a7947b28c24\K-0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712AF3-AE1C-B448-B558-90E9F1397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09" y="3617590"/>
            <a:ext cx="429962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19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3331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STFMK-20201105-LW17-8127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R-CAHU-02R, B3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0192952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STFMK-20201105-LW17-8127_20201201_081619_004.dat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STFMK-20201105-LW17-8127_20201201_081619_004.csv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STFMK-20201105-LW17-8127_20201127_161544_004.dat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STFMK-20201105-LW17-8127_20201127_161544_004.csv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71342B-0E0B-0046-A526-0645186D6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09" y="3549153"/>
            <a:ext cx="429962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1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33319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STFMK-20201105-LW17-8127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대전역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R-CAHU-02R, B3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45403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STFMK-20201105-LW17-8127_20201201_081616_004.dat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STFMK-20201105-LW17-8127_20201201_081616_004.csv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STFMK-20201105-LW17-8127_20201127_161547_004.dat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STFMK-20201105-LW17-8127_20201127_161547_004.csv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0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908B42-D30B-9D41-854C-E3405056D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6" y="3579985"/>
            <a:ext cx="429962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319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522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21</cp:revision>
  <dcterms:modified xsi:type="dcterms:W3CDTF">2021-01-06T20:33:31Z</dcterms:modified>
</cp:coreProperties>
</file>