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8217207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STFMK-20201105-LW19-3052_20201201_081634_004.dat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STFMK-20201105-LW19-3052_20201201_081634_004.csv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6730429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STFMK-20201105-LW19-3052_20201201_081631_004.dat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STFMK-20201105-LW19-3052_20201201_081631_004.csv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8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138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6467806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STFMK-20201105-LW19-3052_20201127_093008_004.csv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5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8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138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7863240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8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138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11837048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STFMK-20201105-LW19-3052_20201201_081622_004.csv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9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138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err="1" smtClean="0"/>
              <a:t>벨트느슨함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/>
              <a:t>STFMK-20201105-LW19-3052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R-CAHU-03S, B4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62758636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STFMK-20201105-LW19-3052_20201201_081619_004.dat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STFMK-20201105-LW19-3052_20201201_081619_004.csv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STFMK-20201105-LW19-3052_20201127_093017_004.csv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" name="Picture 2" descr="C:\Users\HP\AppData\Local\Temp\BNZ.5ff5a7947b28c24\K-16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20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HP\AppData\Local\Temp\BNZ.5ff5a7947b28c24\K-19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13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408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17</cp:revision>
  <dcterms:modified xsi:type="dcterms:W3CDTF">2021-01-06T20:51:00Z</dcterms:modified>
</cp:coreProperties>
</file>