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9" r:id="rId2"/>
    <p:sldId id="260" r:id="rId3"/>
    <p:sldId id="261" r:id="rId4"/>
    <p:sldId id="262" r:id="rId5"/>
    <p:sldId id="263" r:id="rId6"/>
    <p:sldId id="264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35"/>
  </p:normalViewPr>
  <p:slideViewPr>
    <p:cSldViewPr snapToGrid="0" snapToObjects="1">
      <p:cViewPr>
        <p:scale>
          <a:sx n="75" d="100"/>
          <a:sy n="75" d="100"/>
        </p:scale>
        <p:origin x="-1644" y="-7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144898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41173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err="1" smtClean="0"/>
              <a:t>벨트느슨함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18.5kW </a:t>
            </a:r>
            <a:r>
              <a:rPr b="1" dirty="0" smtClean="0"/>
              <a:t>#1-</a:t>
            </a:r>
            <a:r>
              <a:rPr lang="en-US" b="1" dirty="0" smtClean="0"/>
              <a:t>1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dirty="0"/>
              <a:t>STFMK-20201105-LW19-2323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ko-KR" altLang="en-US" dirty="0"/>
              <a:t>전</a:t>
            </a:r>
            <a:r>
              <a:rPr lang="ko-KR" altLang="en-US" dirty="0" smtClean="0"/>
              <a:t>역</a:t>
            </a:r>
            <a:r>
              <a:rPr lang="en-US" altLang="ko-KR" dirty="0"/>
              <a:t>, B</a:t>
            </a:r>
            <a:r>
              <a:rPr lang="ko-KR" altLang="en-US" dirty="0" smtClean="0"/>
              <a:t>공조실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종점</a:t>
            </a:r>
            <a:r>
              <a:rPr lang="en-US" altLang="ko-KR" dirty="0" smtClean="0"/>
              <a:t>), R-CAHU-01S, B1 </a:t>
            </a:r>
            <a:r>
              <a:rPr lang="ko-KR" altLang="en-US" dirty="0" smtClean="0"/>
              <a:t>대합실 </a:t>
            </a:r>
            <a:r>
              <a:rPr lang="ko-KR" altLang="en-US" dirty="0" err="1" smtClean="0"/>
              <a:t>급기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423851253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STFMK-20201105-LW19-2323_20201201_081631_004.dat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STFMK-20201105-LW19-2323_20201201_081631_004.csv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STFMK-20201105-LW19-2323_20201127_093002_004.dat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STFMK-20201105-LW19-2323_20201127_093002_004.csv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2" name="Picture 2" descr="C:\Users\HP\AppData\Local\Temp\BNZ.5ff5a7947b28c24\K-14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HP\AppData\Local\Temp\BNZ.5ff5a7947b28c24\K-19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88882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41173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err="1" smtClean="0"/>
              <a:t>벨트느슨함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18.5kW </a:t>
            </a:r>
            <a:r>
              <a:rPr b="1" dirty="0" smtClean="0"/>
              <a:t>#1-</a:t>
            </a:r>
            <a:r>
              <a:rPr lang="en-US" b="1" dirty="0" smtClean="0"/>
              <a:t>2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dirty="0"/>
              <a:t>STFMK-20201105-LW19-2323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ko-KR" altLang="en-US" dirty="0"/>
              <a:t>전</a:t>
            </a:r>
            <a:r>
              <a:rPr lang="ko-KR" altLang="en-US" dirty="0" smtClean="0"/>
              <a:t>역</a:t>
            </a:r>
            <a:r>
              <a:rPr lang="en-US" altLang="ko-KR" dirty="0"/>
              <a:t>, B</a:t>
            </a:r>
            <a:r>
              <a:rPr lang="ko-KR" altLang="en-US" dirty="0" smtClean="0"/>
              <a:t>공조실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종점</a:t>
            </a:r>
            <a:r>
              <a:rPr lang="en-US" altLang="ko-KR" dirty="0" smtClean="0"/>
              <a:t>), R-CAHU-01S, B1 </a:t>
            </a:r>
            <a:r>
              <a:rPr lang="ko-KR" altLang="en-US" dirty="0" smtClean="0"/>
              <a:t>대합실 </a:t>
            </a:r>
            <a:r>
              <a:rPr lang="ko-KR" altLang="en-US" dirty="0" err="1" smtClean="0"/>
              <a:t>급기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794433685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STFMK-20201105-LW19-2323_20201201_081628_004.dat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STFMK-20201105-LW19-2323_20201201_081628_004.csv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STFMK-20201105-LW19-2323_20201127_093005_004.dat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STFMK-20201105-LW19-2323_20201127_093005_004.csv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2" name="Picture 2" descr="C:\Users\HP\AppData\Local\Temp\BNZ.5ff5a7947b28c24\K-14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HP\AppData\Local\Temp\BNZ.5ff5a7947b28c24\K-19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16202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41173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err="1" smtClean="0"/>
              <a:t>벨트느슨함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18.5kW </a:t>
            </a:r>
            <a:r>
              <a:rPr b="1" dirty="0" smtClean="0"/>
              <a:t>#1-</a:t>
            </a:r>
            <a:r>
              <a:rPr lang="en-US" b="1" dirty="0" smtClean="0"/>
              <a:t>3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dirty="0"/>
              <a:t>STFMK-20201105-LW19-2323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ko-KR" altLang="en-US" dirty="0"/>
              <a:t>전</a:t>
            </a:r>
            <a:r>
              <a:rPr lang="ko-KR" altLang="en-US" dirty="0" smtClean="0"/>
              <a:t>역</a:t>
            </a:r>
            <a:r>
              <a:rPr lang="en-US" altLang="ko-KR" dirty="0"/>
              <a:t>, B</a:t>
            </a:r>
            <a:r>
              <a:rPr lang="ko-KR" altLang="en-US" dirty="0" smtClean="0"/>
              <a:t>공조실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종점</a:t>
            </a:r>
            <a:r>
              <a:rPr lang="en-US" altLang="ko-KR" dirty="0" smtClean="0"/>
              <a:t>), R-CAHU-01S, B1 </a:t>
            </a:r>
            <a:r>
              <a:rPr lang="ko-KR" altLang="en-US" dirty="0" smtClean="0"/>
              <a:t>대합실 </a:t>
            </a:r>
            <a:r>
              <a:rPr lang="ko-KR" altLang="en-US" dirty="0" err="1" smtClean="0"/>
              <a:t>급기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471047777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STFMK-20201105-LW19-2323_20201201_081625_004.dat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STFMK-20201105-LW19-2323_20201201_081625_004.csv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STFMK-20201105-LW19-2323_20201127_093008_004.dat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STFMK-20201105-LW19-2323_20201127_093008_004.csv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2" name="Picture 2" descr="C:\Users\HP\AppData\Local\Temp\BNZ.5ff5a7947b28c24\K-14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HP\AppData\Local\Temp\BNZ.5ff5a7947b28c24\K-20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16202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41173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err="1" smtClean="0"/>
              <a:t>벨트느슨함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18.5kW </a:t>
            </a:r>
            <a:r>
              <a:rPr b="1" dirty="0" smtClean="0"/>
              <a:t>#1-</a:t>
            </a:r>
            <a:r>
              <a:rPr lang="en-US" b="1" dirty="0" smtClean="0"/>
              <a:t>4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dirty="0"/>
              <a:t>STFMK-20201105-LW19-2323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ko-KR" altLang="en-US" dirty="0"/>
              <a:t>전</a:t>
            </a:r>
            <a:r>
              <a:rPr lang="ko-KR" altLang="en-US" dirty="0" smtClean="0"/>
              <a:t>역</a:t>
            </a:r>
            <a:r>
              <a:rPr lang="en-US" altLang="ko-KR" dirty="0"/>
              <a:t>, B</a:t>
            </a:r>
            <a:r>
              <a:rPr lang="ko-KR" altLang="en-US" dirty="0" smtClean="0"/>
              <a:t>공조실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종점</a:t>
            </a:r>
            <a:r>
              <a:rPr lang="en-US" altLang="ko-KR" dirty="0" smtClean="0"/>
              <a:t>), R-CAHU-01S, B1 </a:t>
            </a:r>
            <a:r>
              <a:rPr lang="ko-KR" altLang="en-US" dirty="0" smtClean="0"/>
              <a:t>대합실 </a:t>
            </a:r>
            <a:r>
              <a:rPr lang="ko-KR" altLang="en-US" dirty="0" err="1" smtClean="0"/>
              <a:t>급기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791256084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STFMK-20201105-LW19-2323_20201201_081622_004.dat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STFMK-20201105-LW19-2323_20201201_081622_004.csv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STFMK-20201105-LW19-2323_20201127_093011_004.dat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STFMK-20201105-LW19-2323_20201127_093011_004.csv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2" name="Picture 2" descr="C:\Users\HP\AppData\Local\Temp\BNZ.5ff5a7947b28c24\K-14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HP\AppData\Local\Temp\BNZ.5ff5a7947b28c24\K-2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1" y="3598800"/>
            <a:ext cx="4377757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16202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41173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err="1" smtClean="0"/>
              <a:t>벨트느슨함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18.5kW </a:t>
            </a:r>
            <a:r>
              <a:rPr b="1" dirty="0" smtClean="0"/>
              <a:t>#1-</a:t>
            </a:r>
            <a:r>
              <a:rPr lang="en-US" b="1" dirty="0" smtClean="0"/>
              <a:t>5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dirty="0"/>
              <a:t>STFMK-20201105-LW19-2323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ko-KR" altLang="en-US" dirty="0"/>
              <a:t>전</a:t>
            </a:r>
            <a:r>
              <a:rPr lang="ko-KR" altLang="en-US" dirty="0" smtClean="0"/>
              <a:t>역</a:t>
            </a:r>
            <a:r>
              <a:rPr lang="en-US" altLang="ko-KR" dirty="0"/>
              <a:t>, B</a:t>
            </a:r>
            <a:r>
              <a:rPr lang="ko-KR" altLang="en-US" dirty="0" smtClean="0"/>
              <a:t>공조실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종점</a:t>
            </a:r>
            <a:r>
              <a:rPr lang="en-US" altLang="ko-KR" dirty="0" smtClean="0"/>
              <a:t>), R-CAHU-01S, B1 </a:t>
            </a:r>
            <a:r>
              <a:rPr lang="ko-KR" altLang="en-US" dirty="0" smtClean="0"/>
              <a:t>대합실 </a:t>
            </a:r>
            <a:r>
              <a:rPr lang="ko-KR" altLang="en-US" dirty="0" err="1" smtClean="0"/>
              <a:t>급기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357199089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STFMK-20201105-LW19-2323_20201201_081619_004.dat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STFMK-20201105-LW19-2323_20201201_081619_004.csv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STFMK-20201105-LW19-2323_20201127_093014_004.dat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STFMK-20201105-LW19-2323_20201127_093014_004.csv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2" name="Picture 2" descr="C:\Users\HP\AppData\Local\Temp\BNZ.5ff5a7947b28c24\K-14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HP\AppData\Local\Temp\BNZ.5ff5a7947b28c24\K-20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16202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41173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err="1" smtClean="0"/>
              <a:t>벨트느슨함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18.5kW </a:t>
            </a:r>
            <a:r>
              <a:rPr b="1" dirty="0" smtClean="0"/>
              <a:t>#1-</a:t>
            </a:r>
            <a:r>
              <a:rPr lang="en-US" b="1" dirty="0" smtClean="0"/>
              <a:t>6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dirty="0"/>
              <a:t>STFMK-20201105-LW19-2323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ko-KR" altLang="en-US" dirty="0"/>
              <a:t>전</a:t>
            </a:r>
            <a:r>
              <a:rPr lang="ko-KR" altLang="en-US" dirty="0" smtClean="0"/>
              <a:t>역</a:t>
            </a:r>
            <a:r>
              <a:rPr lang="en-US" altLang="ko-KR" dirty="0"/>
              <a:t>, B</a:t>
            </a:r>
            <a:r>
              <a:rPr lang="ko-KR" altLang="en-US" dirty="0" smtClean="0"/>
              <a:t>공조실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종점</a:t>
            </a:r>
            <a:r>
              <a:rPr lang="en-US" altLang="ko-KR" dirty="0" smtClean="0"/>
              <a:t>), R-CAHU-01S, B1 </a:t>
            </a:r>
            <a:r>
              <a:rPr lang="ko-KR" altLang="en-US" dirty="0" smtClean="0"/>
              <a:t>대합실 </a:t>
            </a:r>
            <a:r>
              <a:rPr lang="ko-KR" altLang="en-US" dirty="0" err="1" smtClean="0"/>
              <a:t>급기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215846475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STFMK-20201105-LW19-2323_20201201_081616_004.dat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STFMK-20201105-LW19-2323_20201201_081616_004.csv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STFMK-20201105-LW19-2323_20201127_093017_004.dat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STFMK-20201105-LW19-2323_20201127_093017_004.csv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2" name="Picture 2" descr="C:\Users\HP\AppData\Local\Temp\BNZ.5ff5a7947b28c24\K-15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HP\AppData\Local\Temp\BNZ.5ff5a7947b28c24\K-20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16202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408</Words>
  <Application>Microsoft Office PowerPoint</Application>
  <PresentationFormat>사용자 지정</PresentationFormat>
  <Paragraphs>120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HP</cp:lastModifiedBy>
  <cp:revision>16</cp:revision>
  <dcterms:modified xsi:type="dcterms:W3CDTF">2021-01-06T21:08:55Z</dcterms:modified>
</cp:coreProperties>
</file>