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STFMK-20201105-LW19-1941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err="1" smtClean="0"/>
              <a:t>종점공조실</a:t>
            </a:r>
            <a:r>
              <a:rPr lang="en-US" altLang="ko-KR" dirty="0" smtClean="0"/>
              <a:t>, R-EF-05,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5441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STFMK-20201105-LW19-1941_20201201_085816_004.dat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STFMK-20201105-LW19-1941_20201201_085816_004.csv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STFMK-20201105-LW19-1941_20201127_093002_004.dat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STFMK-20201105-LW19-1941_20201127_093002_004.csv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3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2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STFMK-20201105-LW19-1941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err="1" smtClean="0"/>
              <a:t>종점공조실</a:t>
            </a:r>
            <a:r>
              <a:rPr lang="en-US" altLang="ko-KR" dirty="0" smtClean="0"/>
              <a:t>, R-EF-05,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23446339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STFMK-20201105-LW19-1941_20201201_085813_004.dat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STFMK-20201105-LW19-1941_20201201_085813_004.csv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STFMK-20201105-LW19-1941_20201127_093005_004.dat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STFMK-20201105-LW19-1941_20201127_093005_004.csv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20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4027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STFMK-20201105-LW19-1941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err="1" smtClean="0"/>
              <a:t>종점공조실</a:t>
            </a:r>
            <a:r>
              <a:rPr lang="en-US" altLang="ko-KR" dirty="0" smtClean="0"/>
              <a:t>, R-EF-05,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86847729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STFMK-20201105-LW19-1941_20201201_085810_004.dat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STFMK-20201105-LW19-1941_20201201_085810_004.csv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STFMK-20201105-LW19-1941_20201127_093008_004.dat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STFMK-20201105-LW19-1941_20201127_093008_004.csv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20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4027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STFMK-20201105-LW19-1941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err="1" smtClean="0"/>
              <a:t>종점공조실</a:t>
            </a:r>
            <a:r>
              <a:rPr lang="en-US" altLang="ko-KR" dirty="0" smtClean="0"/>
              <a:t>, R-EF-05,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1401817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STFMK-20201105-LW19-1941_20201201_085807_004.dat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STFMK-20201105-LW19-1941_20201201_085807_004.csv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STFMK-20201105-LW19-1941_20201127_093011_004.dat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STFMK-20201105-LW19-1941_20201127_093011_004.csv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2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4027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STFMK-20201105-LW19-1941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err="1" smtClean="0"/>
              <a:t>종점공조실</a:t>
            </a:r>
            <a:r>
              <a:rPr lang="en-US" altLang="ko-KR" dirty="0" smtClean="0"/>
              <a:t>, R-EF-05,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02246623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STFMK-20201105-LW19-1941_20201201_085804_004.dat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STFMK-20201105-LW19-1941_20201201_085804_004.csv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STFMK-20201105-LW19-1941_20201127_093014_004.dat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STFMK-20201105-LW19-1941_20201127_093014_004.csv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2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4027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2.2kW </a:t>
            </a:r>
            <a:r>
              <a:rPr b="1" dirty="0" smtClean="0"/>
              <a:t>#1-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STFMK-20201105-LW19-1941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ko-KR" altLang="en-US" dirty="0" err="1" smtClean="0"/>
              <a:t>종점공조실</a:t>
            </a:r>
            <a:r>
              <a:rPr lang="en-US" altLang="ko-KR" dirty="0" smtClean="0"/>
              <a:t>, R-EF-05, </a:t>
            </a:r>
            <a:r>
              <a:rPr lang="ko-KR" altLang="en-US" dirty="0" smtClean="0"/>
              <a:t>화장실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52272668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라벨링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STFMK-20201105-LW19-1941_20201201_085801_004.dat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STFMK-20201105-LW19-1941_20201201_085801_004.csv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STFMK-20201105-LW19-1941_20201127_093017_004.dat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STFMK-20201105-LW19-1941_20201127_093017_004.csv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3275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2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7275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4027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384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16</cp:revision>
  <dcterms:modified xsi:type="dcterms:W3CDTF">2021-01-06T21:18:56Z</dcterms:modified>
</cp:coreProperties>
</file>