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8"/>
  </p:notesMasterIdLst>
  <p:sldIdLst>
    <p:sldId id="267" r:id="rId2"/>
    <p:sldId id="268" r:id="rId3"/>
    <p:sldId id="269" r:id="rId4"/>
    <p:sldId id="270" r:id="rId5"/>
    <p:sldId id="271" r:id="rId6"/>
    <p:sldId id="272" r:id="rId7"/>
  </p:sldIdLst>
  <p:sldSz cx="13004800" cy="9753600"/>
  <p:notesSz cx="6858000" cy="9144000"/>
  <p:embeddedFontLst>
    <p:embeddedFont>
      <p:font typeface="Gill Sans" panose="020B0502020104020203" pitchFamily="34" charset="-79"/>
      <p:regular r:id="rId9"/>
      <p:bold r:id="rId10"/>
    </p:embeddedFont>
    <p:embeddedFont>
      <p:font typeface="Helvetica Neue" panose="02000503000000020004" pitchFamily="2" charset="0"/>
      <p:regular r:id="rId11"/>
      <p:bold r:id="rId12"/>
      <p:italic r:id="rId13"/>
      <p:boldItalic r:id="rId14"/>
    </p:embeddedFont>
    <p:embeddedFont>
      <p:font typeface="Helvetica Neue Light" panose="020004030000000200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jlih37IqnaRGIClmp+ldVXm+/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FD6718-A364-4D99-B55A-491F2CB934AA}">
  <a:tblStyle styleId="{FDFD6718-A364-4D99-B55A-491F2CB934AA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ADBDA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96195C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2478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2478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6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i="1"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>
            <a:spLocks noGrp="1"/>
          </p:cNvSpPr>
          <p:nvPr>
            <p:ph type="pic" idx="2"/>
          </p:nvPr>
        </p:nvSpPr>
        <p:spPr>
          <a:xfrm>
            <a:off x="-949853" y="0"/>
            <a:ext cx="14904506" cy="9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수평">
  <p:cSld name="사진 - 수평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>
            <a:spLocks noGrp="1"/>
          </p:cNvSpPr>
          <p:nvPr>
            <p:ph type="pic" idx="2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가운데">
  <p:cSld name="제목 - 가운데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수직">
  <p:cSld name="사진 - 수직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>
            <a:spLocks noGrp="1"/>
          </p:cNvSpPr>
          <p:nvPr>
            <p:ph type="pic" idx="2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>
            <a:spLocks noGrp="1"/>
          </p:cNvSpPr>
          <p:nvPr>
            <p:ph type="pic" idx="2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marL="914400" lvl="1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marL="1371600" lvl="2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marL="1828800" lvl="3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marL="2286000" lvl="4" indent="-48641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6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>
            <a:spLocks noGrp="1"/>
          </p:cNvSpPr>
          <p:nvPr>
            <p:ph type="pic" idx="2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20"/>
          <p:cNvSpPr>
            <a:spLocks noGrp="1"/>
          </p:cNvSpPr>
          <p:nvPr>
            <p:ph type="pic" idx="3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20"/>
          <p:cNvSpPr>
            <a:spLocks noGrp="1"/>
          </p:cNvSpPr>
          <p:nvPr>
            <p:ph type="pic" idx="4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1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 dirty="0" err="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</a:t>
            </a:r>
            <a:r>
              <a:rPr lang="en-US" sz="2592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cap="none" dirty="0" err="1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도시철도공사</a:t>
            </a:r>
            <a:r>
              <a:rPr lang="en-US" sz="2592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 :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모터</a:t>
            </a:r>
            <a:r>
              <a:rPr lang="en-US" sz="2592" b="1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센서</a:t>
            </a:r>
            <a:r>
              <a:rPr lang="en-US" sz="2592" b="1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592" b="1" dirty="0" err="1">
                <a:latin typeface="Gill Sans"/>
                <a:ea typeface="Gill Sans"/>
                <a:cs typeface="Gill Sans"/>
                <a:sym typeface="Gill Sans"/>
              </a:rPr>
              <a:t>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317500" y="1468429"/>
            <a:ext cx="5384053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r>
              <a:rPr lang="ko-KR" alt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벨트느슨함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2.2kW #1-1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</a:t>
            </a:r>
            <a:r>
              <a:rPr lang="en-US" sz="1600" b="1" dirty="0"/>
              <a:t>STFMK-20201105-LW19-2373</a:t>
            </a: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lang="ko-KR" alt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갑천역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b="1" dirty="0" err="1">
                <a:latin typeface="Helvetica Neue"/>
                <a:ea typeface="Helvetica Neue"/>
                <a:cs typeface="Helvetica Neue"/>
                <a:sym typeface="Helvetica Neue"/>
              </a:rPr>
              <a:t>공조실</a:t>
            </a:r>
            <a:r>
              <a:rPr lang="en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B(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종점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),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R-SF-03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정화조 </a:t>
            </a:r>
            <a:r>
              <a:rPr lang="ko-KR" altLang="en-US" sz="1600" b="1" dirty="0" err="1">
                <a:latin typeface="Helvetica Neue"/>
                <a:ea typeface="Helvetica Neue"/>
                <a:cs typeface="Helvetica Neue"/>
                <a:sym typeface="Helvetica Neue"/>
              </a:rPr>
              <a:t>급기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3099016563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STFMK-20201105-LW19-3456_20201126_175525_004.dat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STFMK-20201105-LW19-3456_20201126_175525_004</a:t>
                      </a:r>
                      <a:r>
                        <a:rPr lang="en-US" sz="1400" b="1" u="none" strike="noStrike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.csv</a:t>
                      </a:r>
                      <a:endParaRPr lang="en-US" sz="1400" b="1" u="none" strike="noStrike" dirty="0">
                        <a:solidFill>
                          <a:srgbClr val="333333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  <a:tabLst/>
                        <a:defRPr/>
                      </a:pPr>
                      <a:r>
                        <a:rPr lang="en" altLang="ko-KR" sz="1400" b="1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STFMK-20201105-LW19-3456_20201125_140000_004.dat</a:t>
                      </a: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(비동작)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400" b="1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STFMK-20201105-LW19-3456_20201125_140000_004.csv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8032" y="3779475"/>
            <a:ext cx="4231865" cy="90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D32DDE-2C62-AA41-AAA2-DB35F7308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275" y="6170894"/>
            <a:ext cx="4299622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2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28481110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STFMK-20201105-LW19-3456_20201126_175916_004.dat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STFMK-20201105-LW19-3456_20201126_175916_004.csv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400" b="1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STFMK-20201105-LW19-3456_20201125_140003_004.dat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(비동작)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400" b="1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STFMK-20201105-LW19-3456_20201125_140003_004.csv</a:t>
                      </a: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4756" y="3896178"/>
            <a:ext cx="4249827" cy="9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Google Shape;85;p2">
            <a:extLst>
              <a:ext uri="{FF2B5EF4-FFF2-40B4-BE49-F238E27FC236}">
                <a16:creationId xmlns:a16="http://schemas.microsoft.com/office/drawing/2014/main" id="{E8584D79-C9A5-634F-B5C0-31C7AE624B9F}"/>
              </a:ext>
            </a:extLst>
          </p:cNvPr>
          <p:cNvSpPr txBox="1"/>
          <p:nvPr/>
        </p:nvSpPr>
        <p:spPr>
          <a:xfrm>
            <a:off x="317500" y="1468429"/>
            <a:ext cx="5384053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r>
              <a:rPr lang="ko-KR" alt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벨트느슨함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2.2kW #1-</a:t>
            </a:r>
            <a:r>
              <a:rPr lang="en-US" altLang="ko-KR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</a:t>
            </a:r>
            <a:r>
              <a:rPr lang="en-US" sz="1600" b="1" dirty="0"/>
              <a:t>STFMK-20201105-LW19-2373</a:t>
            </a: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lang="ko-KR" alt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갑천역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b="1" dirty="0" err="1">
                <a:latin typeface="Helvetica Neue"/>
                <a:ea typeface="Helvetica Neue"/>
                <a:cs typeface="Helvetica Neue"/>
                <a:sym typeface="Helvetica Neue"/>
              </a:rPr>
              <a:t>공조실</a:t>
            </a:r>
            <a:r>
              <a:rPr lang="en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B(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종점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),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R-SF-03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정화조 </a:t>
            </a:r>
            <a:r>
              <a:rPr lang="ko-KR" altLang="en-US" sz="1600" b="1" dirty="0" err="1">
                <a:latin typeface="Helvetica Neue"/>
                <a:ea typeface="Helvetica Neue"/>
                <a:cs typeface="Helvetica Neue"/>
                <a:sym typeface="Helvetica Neue"/>
              </a:rPr>
              <a:t>급기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7BAEF2-BDC2-3542-860C-A7ACDAC37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858" y="6170894"/>
            <a:ext cx="4299622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3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2195222542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STFMK-20201105-LW19-3456_20201126_175831_004.dat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STFMK-20201105-LW19-3456_20201126_175831_004.csv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400" b="1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STFMK-20201105-LW19-3456_20201125_140006_004.dat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(비동작)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400" b="1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STFMK-20201105-LW19-3456_20201125_140006_004.csv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5331" y="3786552"/>
            <a:ext cx="4233565" cy="91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Google Shape;85;p2">
            <a:extLst>
              <a:ext uri="{FF2B5EF4-FFF2-40B4-BE49-F238E27FC236}">
                <a16:creationId xmlns:a16="http://schemas.microsoft.com/office/drawing/2014/main" id="{552DDDB1-99D6-7646-90A5-B7602113BE29}"/>
              </a:ext>
            </a:extLst>
          </p:cNvPr>
          <p:cNvSpPr txBox="1"/>
          <p:nvPr/>
        </p:nvSpPr>
        <p:spPr>
          <a:xfrm>
            <a:off x="317500" y="1468429"/>
            <a:ext cx="5384053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r>
              <a:rPr lang="ko-KR" alt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벨트느슨함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2.2kW #1-</a:t>
            </a:r>
            <a:r>
              <a:rPr lang="en-US" altLang="ko-KR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</a:t>
            </a:r>
            <a:r>
              <a:rPr lang="en-US" sz="1600" b="1" dirty="0"/>
              <a:t>STFMK-20201105-LW19-2373</a:t>
            </a: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lang="ko-KR" alt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갑천역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b="1" dirty="0" err="1">
                <a:latin typeface="Helvetica Neue"/>
                <a:ea typeface="Helvetica Neue"/>
                <a:cs typeface="Helvetica Neue"/>
                <a:sym typeface="Helvetica Neue"/>
              </a:rPr>
              <a:t>공조실</a:t>
            </a:r>
            <a:r>
              <a:rPr lang="en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B(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종점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),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R-SF-03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정화조 </a:t>
            </a:r>
            <a:r>
              <a:rPr lang="ko-KR" altLang="en-US" sz="1600" b="1" dirty="0" err="1">
                <a:latin typeface="Helvetica Neue"/>
                <a:ea typeface="Helvetica Neue"/>
                <a:cs typeface="Helvetica Neue"/>
                <a:sym typeface="Helvetica Neue"/>
              </a:rPr>
              <a:t>급기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BBA34F-C8DD-A74F-89E5-23351B4E2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274" y="6170894"/>
            <a:ext cx="4299622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4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754425710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STFMK-20201105-LW19-3456_20201126_175537_004.dat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STFMK-20201105-LW19-3456_20201126_175537_004.csv</a:t>
                      </a:r>
                      <a:endParaRPr lang="en-US" sz="1400" b="1" u="none" strike="noStrike" dirty="0">
                        <a:solidFill>
                          <a:srgbClr val="333333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400" b="1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STFMK-20201105-LW19-3456_20201125_140009_004.dat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(비동작)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400" b="1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STFMK-20201105-LW19-3456_20201125_140009_004.csv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30256" y="3772490"/>
            <a:ext cx="4092141" cy="9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Google Shape;85;p2">
            <a:extLst>
              <a:ext uri="{FF2B5EF4-FFF2-40B4-BE49-F238E27FC236}">
                <a16:creationId xmlns:a16="http://schemas.microsoft.com/office/drawing/2014/main" id="{26F861B5-2243-6A4D-8B3D-296052E6CEC9}"/>
              </a:ext>
            </a:extLst>
          </p:cNvPr>
          <p:cNvSpPr txBox="1"/>
          <p:nvPr/>
        </p:nvSpPr>
        <p:spPr>
          <a:xfrm>
            <a:off x="317500" y="1468429"/>
            <a:ext cx="5384053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r>
              <a:rPr lang="ko-KR" alt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벨트느슨함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2.2kW #1-</a:t>
            </a:r>
            <a:r>
              <a:rPr lang="en-US" altLang="ko-KR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</a:t>
            </a:r>
            <a:r>
              <a:rPr lang="en-US" sz="1600" b="1" dirty="0"/>
              <a:t>STFMK-20201105-LW19-2373</a:t>
            </a: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lang="ko-KR" alt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갑천역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b="1" dirty="0" err="1">
                <a:latin typeface="Helvetica Neue"/>
                <a:ea typeface="Helvetica Neue"/>
                <a:cs typeface="Helvetica Neue"/>
                <a:sym typeface="Helvetica Neue"/>
              </a:rPr>
              <a:t>공조실</a:t>
            </a:r>
            <a:r>
              <a:rPr lang="en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B(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종점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),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R-SF-03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정화조 </a:t>
            </a:r>
            <a:r>
              <a:rPr lang="ko-KR" altLang="en-US" sz="1600" b="1" dirty="0" err="1">
                <a:latin typeface="Helvetica Neue"/>
                <a:ea typeface="Helvetica Neue"/>
                <a:cs typeface="Helvetica Neue"/>
                <a:sym typeface="Helvetica Neue"/>
              </a:rPr>
              <a:t>급기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2E270F1-6C0B-854E-B2D6-7F46F9EB6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6515" y="6170894"/>
            <a:ext cx="4299622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5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865703715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STFMK-20201105-LW19-3456_20201126_180025_004.dat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STFMK-20201105-LW19-3456_20201126_180025_004.csv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400" b="1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STFMK-20201105-LW19-3456_20201125_140012_004.dat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(비동작)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400" b="1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STFMK-20201105-LW19-3456_20201125_140012_004.csv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52119" y="3804738"/>
            <a:ext cx="4064205" cy="89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Google Shape;85;p2">
            <a:extLst>
              <a:ext uri="{FF2B5EF4-FFF2-40B4-BE49-F238E27FC236}">
                <a16:creationId xmlns:a16="http://schemas.microsoft.com/office/drawing/2014/main" id="{24547429-C850-F64C-8A8A-4DFEFD621CFF}"/>
              </a:ext>
            </a:extLst>
          </p:cNvPr>
          <p:cNvSpPr txBox="1"/>
          <p:nvPr/>
        </p:nvSpPr>
        <p:spPr>
          <a:xfrm>
            <a:off x="317500" y="1468429"/>
            <a:ext cx="5384053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r>
              <a:rPr lang="ko-KR" alt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벨트느슨함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2.2kW #1-</a:t>
            </a:r>
            <a:r>
              <a:rPr lang="en-US" altLang="ko-KR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</a:t>
            </a:r>
            <a:r>
              <a:rPr lang="en-US" sz="1600" b="1" dirty="0"/>
              <a:t>STFMK-20201105-LW19-2373</a:t>
            </a: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lang="ko-KR" alt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갑천역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b="1" dirty="0" err="1">
                <a:latin typeface="Helvetica Neue"/>
                <a:ea typeface="Helvetica Neue"/>
                <a:cs typeface="Helvetica Neue"/>
                <a:sym typeface="Helvetica Neue"/>
              </a:rPr>
              <a:t>공조실</a:t>
            </a:r>
            <a:r>
              <a:rPr lang="en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B(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종점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),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R-SF-03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정화조 </a:t>
            </a:r>
            <a:r>
              <a:rPr lang="ko-KR" altLang="en-US" sz="1600" b="1" dirty="0" err="1">
                <a:latin typeface="Helvetica Neue"/>
                <a:ea typeface="Helvetica Neue"/>
                <a:cs typeface="Helvetica Neue"/>
                <a:sym typeface="Helvetica Neue"/>
              </a:rPr>
              <a:t>급기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80BAB-C9FB-4C48-B19E-2E137FC67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410" y="6170894"/>
            <a:ext cx="4299622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-9675" y="676188"/>
            <a:ext cx="13004803" cy="1"/>
          </a:xfrm>
          <a:prstGeom prst="straightConnector1">
            <a:avLst/>
          </a:prstGeom>
          <a:noFill/>
          <a:ln w="25400" cap="flat" cmpd="sng">
            <a:solidFill>
              <a:srgbClr val="5A5F5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 Light"/>
                <a:buNone/>
              </a:pPr>
              <a:t>6</a:t>
            </a:fld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Copyright(C) 2015~ SC Solution Co., Ltd.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Rights Reserved  </a:t>
            </a:r>
            <a:endParaRPr/>
          </a:p>
        </p:txBody>
      </p:sp>
      <p:pic>
        <p:nvPicPr>
          <p:cNvPr id="81" name="Google Shape;81;p2" descr="scsoluti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3613" y="0"/>
            <a:ext cx="1950622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 descr="ThingsWare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62283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92"/>
              <a:buFont typeface="Gill Sans"/>
              <a:buNone/>
            </a:pPr>
            <a:r>
              <a:rPr lang="en-US" sz="2592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대전 도시철도공사 : </a:t>
            </a:r>
            <a:r>
              <a:rPr lang="en-US" sz="2592"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3" indent="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3"/>
              <a:buFont typeface="Gill Sans"/>
              <a:buNone/>
            </a:pPr>
            <a:r>
              <a:rPr lang="en-US" sz="2553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모터 센서 데이터 </a:t>
            </a:r>
            <a:endParaRPr/>
          </a:p>
        </p:txBody>
      </p:sp>
      <p:graphicFrame>
        <p:nvGraphicFramePr>
          <p:cNvPr id="86" name="Google Shape;86;p2"/>
          <p:cNvGraphicFramePr/>
          <p:nvPr>
            <p:extLst>
              <p:ext uri="{D42A27DB-BD31-4B8C-83A1-F6EECF244321}">
                <p14:modId xmlns:p14="http://schemas.microsoft.com/office/powerpoint/2010/main" val="3519323695"/>
              </p:ext>
            </p:extLst>
          </p:nvPr>
        </p:nvGraphicFramePr>
        <p:xfrm>
          <a:off x="714607" y="3118144"/>
          <a:ext cx="11550075" cy="5572750"/>
        </p:xfrm>
        <a:graphic>
          <a:graphicData uri="http://schemas.openxmlformats.org/drawingml/2006/table">
            <a:tbl>
              <a:tblPr>
                <a:noFill/>
                <a:tableStyleId>{FDFD6718-A364-4D99-B55A-491F2CB934AA}</a:tableStyleId>
              </a:tblPr>
              <a:tblGrid>
                <a:gridCol w="32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수집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정제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라벨링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b="1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데이터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STFMK-20201105-LW19-3456_20201126_175555_004.dat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정상</a:t>
                      </a:r>
                      <a:b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sz="1200" u="none" strike="noStrike" cap="none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동작</a:t>
                      </a:r>
                      <a:r>
                        <a:rPr lang="en-US" sz="1200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u="none" strike="noStrike" dirty="0">
                          <a:solidFill>
                            <a:srgbClr val="333333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STFMK-20201105-LW19-3456_20201126_175555_004.csv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400" b="1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STFMK-20201105-LW19-3456_20201125_140015_004.dat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비정상</a:t>
                      </a:r>
                      <a:b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en-US" sz="1200" u="none" strike="noStrike" cap="none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(비동작)</a:t>
                      </a:r>
                      <a:endParaRPr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400" b="1" u="none" strike="noStrike" cap="none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STFMK-20201105-LW19-3456_20201125_140015_004.csv</a:t>
                      </a:r>
                      <a:endParaRPr sz="1400" b="1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Google Shape;87;p2"/>
          <p:cNvSpPr/>
          <p:nvPr/>
        </p:nvSpPr>
        <p:spPr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sz="18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9655" y="3759563"/>
            <a:ext cx="4303251" cy="95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Google Shape;85;p2">
            <a:extLst>
              <a:ext uri="{FF2B5EF4-FFF2-40B4-BE49-F238E27FC236}">
                <a16:creationId xmlns:a16="http://schemas.microsoft.com/office/drawing/2014/main" id="{23CCD631-329F-CB44-951F-01DF5A584EE3}"/>
              </a:ext>
            </a:extLst>
          </p:cNvPr>
          <p:cNvSpPr txBox="1"/>
          <p:nvPr/>
        </p:nvSpPr>
        <p:spPr>
          <a:xfrm>
            <a:off x="317500" y="1468429"/>
            <a:ext cx="5384053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전류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1.1.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센서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종류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r>
              <a:rPr lang="ko-KR" alt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벨트느슨함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2.2kW #1-</a:t>
            </a:r>
            <a:r>
              <a:rPr lang="en-US" altLang="ko-KR" sz="1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: </a:t>
            </a:r>
            <a:r>
              <a:rPr lang="en-US" sz="1600" b="1" dirty="0"/>
              <a:t>STFMK-20201105-LW19-2373</a:t>
            </a: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  <a:buSzPts val="1600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lang="ko-KR" altLang="en-US" sz="1600" b="1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갑천역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1600" b="1" dirty="0" err="1">
                <a:latin typeface="Helvetica Neue"/>
                <a:ea typeface="Helvetica Neue"/>
                <a:cs typeface="Helvetica Neue"/>
                <a:sym typeface="Helvetica Neue"/>
              </a:rPr>
              <a:t>공조실</a:t>
            </a:r>
            <a:r>
              <a:rPr lang="en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B(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종점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),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R-SF-03</a:t>
            </a:r>
            <a:r>
              <a:rPr lang="en-US" altLang="ko-KR" sz="1600" b="1" dirty="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정화조 </a:t>
            </a:r>
            <a:r>
              <a:rPr lang="ko-KR" altLang="en-US" sz="1600" b="1" dirty="0" err="1">
                <a:latin typeface="Helvetica Neue"/>
                <a:ea typeface="Helvetica Neue"/>
                <a:cs typeface="Helvetica Neue"/>
                <a:sym typeface="Helvetica Neue"/>
              </a:rPr>
              <a:t>급기</a:t>
            </a:r>
            <a:r>
              <a:rPr lang="ko-KR" altLang="en-US" sz="16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9B821E-41CF-8C43-9FFF-015D9EE0A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655" y="6170894"/>
            <a:ext cx="4299622" cy="25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510</Words>
  <Application>Microsoft Macintosh PowerPoint</Application>
  <PresentationFormat>사용자 지정</PresentationFormat>
  <Paragraphs>120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Gill Sans</vt:lpstr>
      <vt:lpstr>Helvetica Neue</vt:lpstr>
      <vt:lpstr>Helvetica Neue Light</vt:lpstr>
      <vt:lpstr>Gulim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HP</dc:creator>
  <cp:lastModifiedBy>Microsoft Office 사용자</cp:lastModifiedBy>
  <cp:revision>14</cp:revision>
  <dcterms:modified xsi:type="dcterms:W3CDTF">2021-01-06T17:28:26Z</dcterms:modified>
</cp:coreProperties>
</file>