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28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22kW </a:t>
            </a:r>
            <a:r>
              <a:rPr b="1" dirty="0"/>
              <a:t>#1-</a:t>
            </a:r>
            <a:r>
              <a:rPr lang="en-US" b="1" dirty="0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STFMK-20201105-LW19-2509</a:t>
            </a:r>
            <a:r>
              <a:rPr lang="en-US" altLang="ko-KR" sz="1600" b="0" dirty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R-CAHU-02S, B3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93117963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STFMK-20201105-LW19-2509_20201201_081631_004.dat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STFMK-20201105-LW19-2509_20201201_081631_004.csv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STFMK-20201105-LW19-2509_20201127_104244_004.dat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STFMK-20201105-LW19-2509_20201127_104244_004.csv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" name="Picture 2" descr="C:\Users\HP\AppData\Local\Temp\BNZ.5ff5a7947b28c24\K-15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HP\AppData\Local\Temp\BNZ.5ff5a7947b28c24\K-19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8888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22kW </a:t>
            </a:r>
            <a:r>
              <a:rPr b="1" dirty="0"/>
              <a:t>#1-</a:t>
            </a:r>
            <a:r>
              <a:rPr lang="en-US" b="1" dirty="0"/>
              <a:t>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STFMK-20201105-LW19-2509</a:t>
            </a:r>
            <a:r>
              <a:rPr lang="en-US" altLang="ko-KR" sz="1600" b="0" dirty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R-CAHU-02S, B3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6008288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STFMK-20201105-LW19-2509_20201201_081628_004.dat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STFMK-20201105-LW19-2509_20201201_081628_004.csv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STFMK-20201105-LW19-2509_20201127_104341_004.dat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STFMK-20201105-LW19-2509_20201127_104341_004.csv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" name="Picture 2" descr="C:\Users\HP\AppData\Local\Temp\BNZ.5ff5a7947b28c24\K-15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HP\AppData\Local\Temp\BNZ.5ff5a7947b28c24\K-19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8221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22kW </a:t>
            </a:r>
            <a:r>
              <a:rPr b="1" dirty="0"/>
              <a:t>#1-</a:t>
            </a:r>
            <a:r>
              <a:rPr lang="en-US" b="1" dirty="0"/>
              <a:t>3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STFMK-20201105-LW19-2509</a:t>
            </a:r>
            <a:r>
              <a:rPr lang="en-US" altLang="ko-KR" sz="1600" b="0" dirty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R-CAHU-02S, B3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11607189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STFMK-20201105-LW19-2509_20201201_081625_004.dat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STFMK-20201105-LW19-2509_20201201_081625_004.csv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STFMK-20201105-LW19-2509_20201127_104405_004.dat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STFMK-20201105-LW19-2509_20201127_104405_004.csv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" name="Picture 2" descr="C:\Users\HP\AppData\Local\Temp\BNZ.5ff5a7947b28c24\K-15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HP\AppData\Local\Temp\BNZ.5ff5a7947b28c24\K-19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8221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22kW </a:t>
            </a:r>
            <a:r>
              <a:rPr b="1" dirty="0"/>
              <a:t>#1-</a:t>
            </a:r>
            <a:r>
              <a:rPr lang="en-US" b="1" dirty="0"/>
              <a:t>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STFMK-20201105-LW19-2509</a:t>
            </a:r>
            <a:r>
              <a:rPr lang="en-US" altLang="ko-KR" sz="1600" b="0" dirty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R-CAHU-02S, B3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53075142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STFMK-20201105-LW19-2509_20201201_081622_004.dat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STFMK-20201105-LW19-2509_20201201_081622_004.csv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STFMK-20201105-LW19-2509_20201127_104508_004.dat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STFMK-20201105-LW19-2509_20201127_104508_004.csv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" name="Picture 2" descr="C:\Users\HP\AppData\Local\Temp\BNZ.5ff5a7947b28c24\K-15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60575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HP\AppData\Local\Temp\BNZ.5ff5a7947b28c24\K-19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765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8221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22kW </a:t>
            </a:r>
            <a:r>
              <a:rPr b="1" dirty="0"/>
              <a:t>#1-</a:t>
            </a:r>
            <a:r>
              <a:rPr lang="en-US" b="1" dirty="0"/>
              <a:t>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STFMK-20201105-LW19-2509</a:t>
            </a:r>
            <a:r>
              <a:rPr lang="en-US" altLang="ko-KR" sz="1600" b="0" dirty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R-CAHU-02S, B3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69361422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STFMK-20201105-LW19-2509_20201201_081619_004.dat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STFMK-20201105-LW19-2509_20201201_081619_004.csv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STFMK-20201105-LW19-2509_20201127_104523_004.dat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STFMK-20201105-LW19-2509_20201127_104523_004.csv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5a7947b28c24\K-1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9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822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22kW </a:t>
            </a:r>
            <a:r>
              <a:rPr b="1" dirty="0"/>
              <a:t>#1-</a:t>
            </a:r>
            <a:r>
              <a:rPr lang="en-US" b="1" dirty="0"/>
              <a:t>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STFMK-20201105-LW19-2509</a:t>
            </a:r>
            <a:r>
              <a:rPr lang="en-US" altLang="ko-KR" sz="1600" b="0" dirty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R-CAHU-02S, B3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5182295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STFMK-20201105-LW19-2509_20201201_081616_004.dat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STFMK-20201105-LW19-2509_20201201_081616_004.csv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STFMK-20201105-LW19-2509_20201127_104526_004.dat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STFMK-20201105-LW19-2509_20201127_104526_004.csv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" name="Picture 2" descr="C:\Users\HP\AppData\Local\Temp\BNZ.5ff5a7947b28c24\K-1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20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HP\AppData\Local\Temp\BNZ.5ff5a7947b28c24\K-19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20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822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522</Words>
  <Application>Microsoft Macintosh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굴림</vt:lpstr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Microsoft Office 사용자</cp:lastModifiedBy>
  <cp:revision>17</cp:revision>
  <dcterms:modified xsi:type="dcterms:W3CDTF">2021-01-06T21:09:47Z</dcterms:modified>
</cp:coreProperties>
</file>