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1010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벨트느슨함</a:t>
            </a:r>
            <a:r>
              <a:rPr b="1"/>
              <a:t> </a:t>
            </a:r>
            <a:r>
              <a:rPr lang="en-US" b="1"/>
              <a:t>5.5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STFMK-20201105-LW14-9625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L-SF-01, </a:t>
            </a:r>
            <a:r>
              <a:rPr lang="ko-KR" altLang="en-US"/>
              <a:t>전기실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2150290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EA3471-BE57-8247-A068-E1640078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6170882"/>
            <a:ext cx="4299623" cy="25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1010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벨트느슨함 </a:t>
            </a:r>
            <a:r>
              <a:rPr lang="en-US" altLang="ko-KR" b="1"/>
              <a:t>5.5kW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STFMK-20201105-LW14-9625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L-SF-01, </a:t>
            </a:r>
            <a:r>
              <a:rPr lang="ko-KR" altLang="en-US"/>
              <a:t>전기실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2531211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98FD1A-F81F-B24D-B5A2-9650C9F5A7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6170882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1010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벨트느슨함 </a:t>
            </a:r>
            <a:r>
              <a:rPr lang="en-US" altLang="ko-KR" b="1"/>
              <a:t>5.5kW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STFMK-20201105-LW14-9625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L-SF-01, </a:t>
            </a:r>
            <a:r>
              <a:rPr lang="ko-KR" altLang="en-US"/>
              <a:t>전기실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2504976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1BC5654-5793-C44C-9073-A24E35ECF4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6170882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1010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벨트느슨함 </a:t>
            </a:r>
            <a:r>
              <a:rPr lang="en-US" altLang="ko-KR" b="1"/>
              <a:t>5.5kW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STFMK-20201105-LW14-9625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L-SF-01, </a:t>
            </a:r>
            <a:r>
              <a:rPr lang="ko-KR" altLang="en-US"/>
              <a:t>전기실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50602153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STFMK-20201105-LW14-9625_20201201_031359_004.csv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6B2EC4A-28C0-0E4C-8EED-13B7C26C8A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6170882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1010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벨트느슨함 </a:t>
            </a:r>
            <a:r>
              <a:rPr lang="en-US" altLang="ko-KR" b="1"/>
              <a:t>5.5kW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STFMK-20201105-LW14-9625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L-SF-01, </a:t>
            </a:r>
            <a:r>
              <a:rPr lang="ko-KR" altLang="en-US"/>
              <a:t>전기실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856748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STFMK-20201105-LW14-9625_20201201_031402_004.dat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STFMK-20201105-LW14-9625_20201201_031402_004.csv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7FABC6-C603-A840-AC44-9DC18CEE9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6170882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1010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벨트느슨함 </a:t>
            </a:r>
            <a:r>
              <a:rPr lang="en-US" altLang="ko-KR" b="1"/>
              <a:t>5.5kW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STFMK-20201105-LW14-9625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L-SF-01, </a:t>
            </a:r>
            <a:r>
              <a:rPr lang="ko-KR" altLang="en-US"/>
              <a:t>전기실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9735619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STFMK-20201105-LW14-9625_20201201_031405_004.dat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STFMK-20201105-LW14-9625_20201201_031405_004.png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/>
                        </a:rPr>
                        <a:t>STFMK-20201105-LW14-9625_20201125_140015_004.csv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E33F22-13FC-1D40-89AE-A39835D5A9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5" y="6170882"/>
            <a:ext cx="42996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488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20</cp:revision>
  <dcterms:modified xsi:type="dcterms:W3CDTF">2021-01-06T20:52:34Z</dcterms:modified>
</cp:coreProperties>
</file>