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939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STFMK-20201105-LW19-1943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R-PAHU-04S, </a:t>
            </a:r>
            <a:r>
              <a:rPr lang="ko-KR" altLang="en-US" dirty="0"/>
              <a:t>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52361535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STFMK-20201105-LW19-1943_20201201_081628_004.dat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STFMK-20201105-LW19-1943_20201201_081628_004.csv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STFMK-20201105-LW19-1943_20201127_093023_004.dat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STFMK-20201105-LW19-1943_20201127_093023_004.csv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a7947b28c24\K-03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939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STFMK-20201105-LW19-1943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R-PAHU-04S, </a:t>
            </a:r>
            <a:r>
              <a:rPr lang="ko-KR" altLang="en-US" dirty="0"/>
              <a:t>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28645504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STFMK-20201105-LW19-1943_20201201_081631_004.dat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STFMK-20201105-LW19-1943_20201201_081631_004.csv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STFMK-20201105-LW19-1943_20201127_093020_004.dat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STFMK-20201105-LW19-1943_20201127_093020_004.csv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a7947b28c24\K-03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7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939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STFMK-20201105-LW19-1943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R-PAHU-04S, </a:t>
            </a:r>
            <a:r>
              <a:rPr lang="ko-KR" altLang="en-US" dirty="0"/>
              <a:t>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6965394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STFMK-20201105-LW19-1943_20201201_081634_004.dat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STFMK-20201105-LW19-1943_20201201_081634_004.csv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STFMK-20201105-LW19-1943_20201127_093017_004.dat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STFMK-20201105-LW19-1943_20201127_093017_004.csv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a7947b28c24\K-03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735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939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STFMK-20201105-LW19-1943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R-PAHU-04S, </a:t>
            </a:r>
            <a:r>
              <a:rPr lang="ko-KR" altLang="en-US" dirty="0"/>
              <a:t>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24958321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STFMK-20201105-LW19-1943_20201201_081637_004.dat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STFMK-20201105-LW19-1943_20201201_081637_004.csv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STFMK-20201105-LW19-1943_20201127_093014_004.dat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STFMK-20201105-LW19-1943_20201127_093014_004.csv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a7947b28c24\K-0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735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939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STFMK-20201105-LW19-1943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R-PAHU-04S, </a:t>
            </a:r>
            <a:r>
              <a:rPr lang="ko-KR" altLang="en-US" dirty="0"/>
              <a:t>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0113727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STFMK-20201105-LW19-1943_20201201_081640_004.dat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STFMK-20201105-LW19-1943_20201201_081640_004.csv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STFMK-20201105-LW19-1943_20201127_093011_004.dat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STFMK-20201105-LW19-1943_20201127_093011_004.csv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a7947b28c24\K-04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7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939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STFMK-20201105-LW19-1943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R-PAHU-04S, </a:t>
            </a:r>
            <a:r>
              <a:rPr lang="ko-KR" altLang="en-US" dirty="0"/>
              <a:t>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8317476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STFMK-20201105-LW19-1943_20201201_081619_004.dat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STFMK-20201105-LW19-1943_20201201_081619_004.csv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STFMK-20201105-LW19-1943_20201127_093008_004.dat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STFMK-20201105-LW19-1943_20201127_093008_004.csv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7" name="Picture 3" descr="C:\Users\HP\AppData\Local\Temp\BNZ.5ff5a7947b28c24\K-04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735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516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Times Roman</vt:lpstr>
      <vt:lpstr>굴림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17</cp:revision>
  <dcterms:modified xsi:type="dcterms:W3CDTF">2021-01-06T20:52:08Z</dcterms:modified>
</cp:coreProperties>
</file>