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7.5kW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STFMK-20201105-LW19-2249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169721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STFMK-20201105-LW19-2249_20201201_081637_004.dat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STFMK-20201105-LW19-2249_20201201_081637_004.csv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STFMK-20201105-LW19-2249_20201127_093002_004.dat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STFMK-20201105-LW19-2249_20201127_093002_004.csv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16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7.5kW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STFMK-20201105-LW19-2249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0319924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STFMK-20201105-LW19-2249_20201201_081634_004.dat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STFMK-20201105-LW19-2249_20201201_081634_004.csv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STFMK-20201105-LW19-2249_20201127_093005_004.dat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STFMK-20201105-LW19-2249_20201127_093005_004.csv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16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5a7947b28c24\K-1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31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7.5kW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STFMK-20201105-LW19-2249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08071960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STFMK-20201105-LW19-2249_20201201_081631_004.dat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STFMK-20201105-LW19-2249_20201201_081631_004.csv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STFMK-20201105-LW19-2249_20201127_093008_004.dat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STFMK-20201105-LW19-2249_20201127_093008_004.csv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1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8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3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7.5kW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STFMK-20201105-LW19-2249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91624192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STFMK-20201105-LW19-2249_20201201_081628_004.dat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STFMK-20201105-LW19-2249_20201201_081628_004.csv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STFMK-20201105-LW19-2249_20201127_093011_004.dat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STFMK-20201105-LW19-2249_20201127_093011_004.csv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1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8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31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7.5kW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STFMK-20201105-LW19-2249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57610623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STFMK-20201105-LW19-2249_20201201_081625_004.dat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STFMK-20201105-LW19-2249_20201201_081625_004.csv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STFMK-20201105-LW19-2249_20201127_093014_004.dat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STFMK-20201105-LW19-2249_20201127_093014_004.csv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16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8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611849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31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7.5kW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STFMK-20201105-LW19-2249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6804561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STFMK-20201105-LW19-2249_20201201_081622_004.dat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STFMK-20201105-LW19-2249_20201201_081622_004.csv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STFMK-20201105-LW19-2249_20201127_093017_004.dat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STFMK-20201105-LW19-2249_20201127_093017_004.csv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1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8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31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408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17</cp:revision>
  <dcterms:modified xsi:type="dcterms:W3CDTF">2021-01-06T20:43:41Z</dcterms:modified>
</cp:coreProperties>
</file>