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11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STFMK-20201105-LW19-1935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L-CAHU-01R,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95579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STFMK-20201105-LW19-1935_20201202_175908_004.dat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STFMK-20201105-LW19-1935_20201202_175908_004.csv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STFMK-20201105-LW19-1935_20201107_021146_004.dat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STFMK-20201105-LW19-1935_20201107_021146_004.csv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STFMK-20201105-LW19-1935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L-CAHU-01R,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01062825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STFMK-20201105-LW19-1935_20201202_175914_004.dat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STFMK-20201105-LW19-1935_20201202_175914_004.csv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STFMK-20201105-LW19-1935_20201107_021149_004.dat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STFMK-20201105-LW19-1935_20201107_021149_004.csv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STFMK-20201105-LW19-1935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L-CAHU-01R,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74091185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STFMK-20201105-LW19-1935_20201202_175923_004.dat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STFMK-20201105-LW19-1935_20201202_175923_004.csv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STFMK-20201105-LW19-1935_20201107_021152_004.dat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STFMK-20201105-LW19-1935_20201107_021152_004.csv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STFMK-20201105-LW19-1935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L-CAHU-01R,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8471407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STFMK-20201105-LW19-1935_20201202_175953_004.dat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STFMK-20201105-LW19-1935_20201202_175953_004.csv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STFMK-20201105-LW19-1935_20201107_021155_004.dat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STFMK-20201105-LW19-1935_20201107_021155_004.csv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STFMK-20201105-LW19-1935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L-CAHU-01R,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3368877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STFMK-20201105-LW19-1935_20201202_175350_004.dat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STFMK-20201105-LW19-1935_20201202_175350_004.csv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STFMK-20201105-LW19-1935_20201107_021158_004.dat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STFMK-20201105-LW19-1935_20201107_021158_004.csv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686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STFMK-20201105-LW19-1935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L-CAHU-01R,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069647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STFMK-20201105-LW19-1935_20201202_175759_004.dat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STFMK-20201105-LW19-1935_20201202_175759_004.csv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STFMK-20201105-LW19-1935_20201107_021201_004.dat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STFMK-20201105-LW19-1935_20201107_021201_004.csv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16</cp:revision>
  <dcterms:modified xsi:type="dcterms:W3CDTF">2021-01-06T17:27:02Z</dcterms:modified>
</cp:coreProperties>
</file>