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72378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lang="ko-KR" altLang="en-US" dirty="0"/>
              <a:t>진동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err="1"/>
              <a:t>축정렬</a:t>
            </a:r>
            <a:r>
              <a:rPr b="1" dirty="0"/>
              <a:t> </a:t>
            </a:r>
            <a:r>
              <a:rPr b="1" dirty="0" err="1"/>
              <a:t>불량</a:t>
            </a:r>
            <a:r>
              <a:rPr b="1" dirty="0"/>
              <a:t> </a:t>
            </a:r>
            <a:r>
              <a:rPr lang="en-US" b="1" dirty="0"/>
              <a:t>2.2</a:t>
            </a:r>
            <a:r>
              <a:rPr b="1" dirty="0"/>
              <a:t>kW #1-</a:t>
            </a:r>
            <a:r>
              <a:rPr lang="en-US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: </a:t>
            </a:r>
            <a:r>
              <a:rPr lang="en-US" dirty="0"/>
              <a:t>STFMK-20201105-LW15-2055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A(</a:t>
            </a:r>
            <a:r>
              <a:rPr lang="ko-KR" altLang="en-US" dirty="0"/>
              <a:t>시점</a:t>
            </a:r>
            <a:r>
              <a:rPr lang="en-US" altLang="ko-KR" dirty="0"/>
              <a:t>), L-DSF-01, </a:t>
            </a:r>
            <a:r>
              <a:rPr lang="ko-KR" altLang="en-US" dirty="0"/>
              <a:t>정화조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408682312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STFMK-20201105-LW15-2055_20201202_175247_004.dat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STFMK-20201105-LW15-2055_20201202_175247_004.csv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STFMK-20201105-LW15-2055_20201125_140000_004.dat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STFMK-20201105-LW15-2055_20201125_140000_004.csv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72378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 dirty="0"/>
              <a:t>1. </a:t>
            </a:r>
            <a:r>
              <a:rPr lang="ko-KR" altLang="en-US" dirty="0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 err="1"/>
              <a:t>축정렬</a:t>
            </a:r>
            <a:r>
              <a:rPr lang="ko-KR" altLang="en-US" b="1" dirty="0"/>
              <a:t> 불량 </a:t>
            </a:r>
            <a:r>
              <a:rPr lang="en-US" altLang="ko-KR" b="1" dirty="0"/>
              <a:t>2.2kW #1-2</a:t>
            </a:r>
            <a:endParaRPr lang="ko-KR" altLang="en-US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: STFMK-20201105-LW15-2055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" altLang="ko-KR" dirty="0"/>
              <a:t>A(</a:t>
            </a:r>
            <a:r>
              <a:rPr lang="ko-KR" altLang="en-US" dirty="0"/>
              <a:t>시점</a:t>
            </a:r>
            <a:r>
              <a:rPr lang="en-US" altLang="ko-KR" dirty="0"/>
              <a:t>), </a:t>
            </a:r>
            <a:r>
              <a:rPr lang="en" altLang="ko-KR" dirty="0"/>
              <a:t>L-DSF-01, </a:t>
            </a:r>
            <a:r>
              <a:rPr lang="ko-KR" altLang="en-US" dirty="0"/>
              <a:t>정화조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4446608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STFMK-20201105-LW15-2055_20201202_175232_004.dat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STFMK-20201105-LW15-2055_20201202_175232_004.csv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STFMK-20201105-LW15-2055_20201125_140003_004.dat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STFMK-20201105-LW15-2055_20201125_140003_004.csv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1614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72378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 dirty="0"/>
              <a:t>1. </a:t>
            </a:r>
            <a:r>
              <a:rPr lang="ko-KR" altLang="en-US" dirty="0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 err="1"/>
              <a:t>축정렬</a:t>
            </a:r>
            <a:r>
              <a:rPr lang="ko-KR" altLang="en-US" b="1" dirty="0"/>
              <a:t> 불량 </a:t>
            </a:r>
            <a:r>
              <a:rPr lang="en-US" altLang="ko-KR" b="1" dirty="0"/>
              <a:t>2.2kW #1-3</a:t>
            </a:r>
            <a:endParaRPr lang="ko-KR" altLang="en-US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: STFMK-20201105-LW15-2055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" altLang="ko-KR" dirty="0"/>
              <a:t>A(</a:t>
            </a:r>
            <a:r>
              <a:rPr lang="ko-KR" altLang="en-US" dirty="0"/>
              <a:t>시점</a:t>
            </a:r>
            <a:r>
              <a:rPr lang="en-US" altLang="ko-KR" dirty="0"/>
              <a:t>), </a:t>
            </a:r>
            <a:r>
              <a:rPr lang="en" altLang="ko-KR" dirty="0"/>
              <a:t>L-DSF-01, </a:t>
            </a:r>
            <a:r>
              <a:rPr lang="ko-KR" altLang="en-US" dirty="0"/>
              <a:t>정화조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87702812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STFMK-20201105-LW15-2055_20201202_175235_004.dat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STFMK-20201105-LW15-2055_20201202_175235_004.csv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STFMK-20201105-LW15-2055_20201125_140006_004.dat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STFMK-20201105-LW15-2055_20201125_140006_004.csv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389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72378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 dirty="0"/>
              <a:t>1. </a:t>
            </a:r>
            <a:r>
              <a:rPr lang="ko-KR" altLang="en-US" dirty="0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 err="1"/>
              <a:t>축정렬</a:t>
            </a:r>
            <a:r>
              <a:rPr lang="ko-KR" altLang="en-US" b="1" dirty="0"/>
              <a:t> 불량 </a:t>
            </a:r>
            <a:r>
              <a:rPr lang="en-US" altLang="ko-KR" b="1" dirty="0"/>
              <a:t>2.2kW #1-4</a:t>
            </a:r>
            <a:endParaRPr lang="ko-KR" altLang="en-US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: STFMK-20201105-LW15-2055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" altLang="ko-KR" dirty="0"/>
              <a:t>A(</a:t>
            </a:r>
            <a:r>
              <a:rPr lang="ko-KR" altLang="en-US" dirty="0"/>
              <a:t>시점</a:t>
            </a:r>
            <a:r>
              <a:rPr lang="en-US" altLang="ko-KR" dirty="0"/>
              <a:t>), </a:t>
            </a:r>
            <a:r>
              <a:rPr lang="en" altLang="ko-KR" dirty="0"/>
              <a:t>L-DSF-01, </a:t>
            </a:r>
            <a:r>
              <a:rPr lang="ko-KR" altLang="en-US" dirty="0"/>
              <a:t>정화조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26936055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STFMK-20201105-LW15-2055_20201202_175238_004.dat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STFMK-20201105-LW15-2055_20201202_175238_004.csv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STFMK-20201105-LW15-2055_20201125_140009_004.dat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STFMK-20201105-LW15-2055_20201125_140009_004.csv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767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72378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 dirty="0"/>
              <a:t>1. </a:t>
            </a:r>
            <a:r>
              <a:rPr lang="ko-KR" altLang="en-US" dirty="0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 err="1"/>
              <a:t>축정렬</a:t>
            </a:r>
            <a:r>
              <a:rPr lang="ko-KR" altLang="en-US" b="1" dirty="0"/>
              <a:t> 불량 </a:t>
            </a:r>
            <a:r>
              <a:rPr lang="en-US" altLang="ko-KR" b="1" dirty="0"/>
              <a:t>2.2kW #1-5</a:t>
            </a:r>
            <a:endParaRPr lang="ko-KR" altLang="en-US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: STFMK-20201105-LW15-2055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시청역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" altLang="ko-KR" dirty="0"/>
              <a:t>A(</a:t>
            </a:r>
            <a:r>
              <a:rPr lang="ko-KR" altLang="en-US" dirty="0"/>
              <a:t>시점</a:t>
            </a:r>
            <a:r>
              <a:rPr lang="en-US" altLang="ko-KR" dirty="0"/>
              <a:t>), </a:t>
            </a:r>
            <a:r>
              <a:rPr lang="en" altLang="ko-KR" dirty="0"/>
              <a:t>L-DSF-01, </a:t>
            </a:r>
            <a:r>
              <a:rPr lang="ko-KR" altLang="en-US" dirty="0"/>
              <a:t>정화조 </a:t>
            </a:r>
            <a:r>
              <a:rPr lang="ko-KR" altLang="en-US" dirty="0" err="1"/>
              <a:t>급기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809326920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STFMK-20201105-LW15-2055_20201202_175241_004.dat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STFMK-20201105-LW15-2055_20201202_175241_004.csv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STFMK-20201105-LW15-2055_20201125_140012_004.dat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STFMK-20201105-LW15-2055_20201125_140012_004.csv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097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860305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축정렬 불량 </a:t>
            </a:r>
            <a:r>
              <a:rPr lang="en-US" altLang="ko-KR" b="1"/>
              <a:t>2.2kW #1-6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STFMK-20201105-LW15-2055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시청역</a:t>
            </a:r>
            <a:r>
              <a:rPr lang="en-US" altLang="ko-KR"/>
              <a:t>, B</a:t>
            </a:r>
            <a:r>
              <a:rPr lang="ko-KR" altLang="en-US"/>
              <a:t>공조실</a:t>
            </a:r>
            <a:r>
              <a:rPr lang="en-US" altLang="ko-KR"/>
              <a:t>(</a:t>
            </a:r>
            <a:r>
              <a:rPr lang="ko-KR" altLang="en-US"/>
              <a:t>종점</a:t>
            </a:r>
            <a:r>
              <a:rPr lang="en-US" altLang="ko-KR"/>
              <a:t>), R-PAHU-03S, </a:t>
            </a:r>
            <a:r>
              <a:rPr lang="ko-KR" altLang="en-US"/>
              <a:t>승강장 급기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30238460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STFMK-20201105-LW15-2055_20201202_175244_004.dat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STFMK-20201105-LW15-2055_20201202_175244_004.csv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STFMK-20201105-LW15-2055_20201125_140015_004.dat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STFMK-20201105-LW15-2055_20201125_140015_004.csv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8998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512</Words>
  <Application>Microsoft Macintosh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Microsoft Office 사용자</cp:lastModifiedBy>
  <cp:revision>16</cp:revision>
  <dcterms:modified xsi:type="dcterms:W3CDTF">2021-01-06T21:02:21Z</dcterms:modified>
</cp:coreProperties>
</file>