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3079347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232689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6543231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STFMK-20201105-LW19-3201_20201202_180147_004.csv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STFMK-20201105-LW19-3201_20201121_170857_004.csv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7140987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STFMK-20201105-LW19-3201_20201202_180129_004.dat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STFMK-20201105-LW19-3201_20201202_180129_004.csv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STFMK-20201105-LW19-3201_20201121_170900_004.png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0109513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STFMK-20201105-LW19-3201_20201202_180132_004.dat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STFMK-20201105-LW19-3201_20201202_180132_004.csv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22kW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STFMK-20201105-LW19-3201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L-CAHU-01S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0863883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STFMK-20201105-LW19-3201_20201202_180135_004.dat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STFMK-20201105-LW19-3201_20201202_180135_004.csv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STFMK-20201105-LW19-3201_20201121_170906_004.csv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510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17</cp:revision>
  <dcterms:modified xsi:type="dcterms:W3CDTF">2021-01-06T16:54:49Z</dcterms:modified>
</cp:coreProperties>
</file>