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35"/>
  </p:normalViewPr>
  <p:slideViewPr>
    <p:cSldViewPr snapToGrid="0" snapToObjects="1">
      <p:cViewPr varScale="1">
        <p:scale>
          <a:sx n="77" d="100"/>
          <a:sy n="77" d="100"/>
        </p:scale>
        <p:origin x="16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724050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</a:t>
            </a:r>
            <a:r>
              <a:t>. </a:t>
            </a:r>
            <a:r>
              <a:rPr lang="ko-KR" altLang="en-US"/>
              <a:t>진동</a:t>
            </a:r>
            <a:r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</a:t>
            </a:r>
            <a:r>
              <a:rPr b="1"/>
              <a:t>: </a:t>
            </a:r>
            <a:r>
              <a:rPr lang="ko-KR" altLang="en-US" b="1"/>
              <a:t>축정렬</a:t>
            </a:r>
            <a:r>
              <a:rPr b="1"/>
              <a:t> </a:t>
            </a:r>
            <a:r>
              <a:rPr b="1" err="1"/>
              <a:t>불량</a:t>
            </a:r>
            <a:r>
              <a:rPr b="1"/>
              <a:t> </a:t>
            </a:r>
            <a:r>
              <a:rPr lang="en-US" altLang="ko-KR" b="1"/>
              <a:t>3.75</a:t>
            </a:r>
            <a:r>
              <a:rPr b="1"/>
              <a:t>kW #1-</a:t>
            </a:r>
            <a:r>
              <a:rPr lang="en-US" b="1"/>
              <a:t>1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</a:t>
            </a:r>
            <a:r>
              <a:t>: </a:t>
            </a:r>
            <a:r>
              <a:rPr lang="en-US"/>
              <a:t>STFMK-20201105-LW19-2505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B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종점</a:t>
            </a:r>
            <a:r>
              <a:rPr lang="en-US" altLang="ko-KR"/>
              <a:t>), R-PAC-01R, </a:t>
            </a:r>
            <a:r>
              <a:rPr lang="ko-KR" altLang="en-US"/>
              <a:t>기능실 환기</a:t>
            </a:r>
            <a:r>
              <a:rPr lang="en-US" altLang="ko-KR"/>
              <a:t>)</a:t>
            </a:r>
            <a:endParaRPr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4078698563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STFMK-20201105-LW19-2505_20201202_180108_004.dat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STFMK-20201105-LW19-2505_20201202_180108_004.csv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STFMK-20201105-LW19-2505_20201126_130003_004.dat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STFMK-20201105-LW19-2505_20201126_130003_004.csv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744889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3.75kW #1-2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STFMK-20201105-LW19-2505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B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종점</a:t>
            </a:r>
            <a:r>
              <a:rPr lang="en-US" altLang="ko-KR"/>
              <a:t>), R-PAC-01R, </a:t>
            </a:r>
            <a:r>
              <a:rPr lang="ko-KR" altLang="en-US"/>
              <a:t>기능실 환기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628872196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STFMK-20201105-LW19-2505_20201202_180111_004.dat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STFMK-20201105-LW19-2505_20201202_180111_004.csv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STFMK-20201105-LW19-2505_20201126_130000_004.dat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STFMK-20201105-LW19-2505_20201126_130000_004.csv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16145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744889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3.75kW #1-3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STFMK-20201105-LW19-2505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B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종점</a:t>
            </a:r>
            <a:r>
              <a:rPr lang="en-US" altLang="ko-KR"/>
              <a:t>), R-PAC-01R, </a:t>
            </a:r>
            <a:r>
              <a:rPr lang="ko-KR" altLang="en-US"/>
              <a:t>기능실 환기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772739716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STFMK-20201105-LW19-2505_20201202_180053_004.dat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STFMK-20201105-LW19-2505_20201202_180053_004.csv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STFMK-20201105-LW19-2505_20201126_125957_004.dat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STFMK-20201105-LW19-2505_20201126_125957_004.csv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13897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744889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3.75kW #1-4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STFMK-20201105-LW19-2505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B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종점</a:t>
            </a:r>
            <a:r>
              <a:rPr lang="en-US" altLang="ko-KR"/>
              <a:t>), R-PAC-01R, </a:t>
            </a:r>
            <a:r>
              <a:rPr lang="ko-KR" altLang="en-US"/>
              <a:t>기능실 환기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858598774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STFMK-20201105-LW19-2505_20201202_180056_004.dat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STFMK-20201105-LW19-2505_20201202_180056_004.csv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STFMK-20201105-LW19-2505_20201126_125954_004.dat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STFMK-20201105-LW19-2505_20201126_125954_004.csv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07675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744889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3.75kW #1-5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STFMK-20201105-LW19-2505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B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종점</a:t>
            </a:r>
            <a:r>
              <a:rPr lang="en-US" altLang="ko-KR"/>
              <a:t>), R-PAC-01R, </a:t>
            </a:r>
            <a:r>
              <a:rPr lang="ko-KR" altLang="en-US"/>
              <a:t>기능실 환기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625946550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STFMK-20201105-LW19-2505_20201202_180059_004.dat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STFMK-20201105-LW19-2505_20201202_180059_004.csv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STFMK-20201105-LW19-2505_20201126_125951_004.dat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STFMK-20201105-LW19-2505_20201126_125951_004.csv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80971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744889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3.75kW #1-6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STFMK-20201105-LW19-2505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B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종점</a:t>
            </a:r>
            <a:r>
              <a:rPr lang="en-US" altLang="ko-KR"/>
              <a:t>), R-PAC-01R, </a:t>
            </a:r>
            <a:r>
              <a:rPr lang="ko-KR" altLang="en-US"/>
              <a:t>기능실 환기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661234389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STFMK-20201105-LW19-2505_20201202_180102_004.dat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STFMK-20201105-LW19-2505_20201202_180102_004.csv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STFMK-20201105-LW19-2505_20201126_125948_004.dat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STFMK-20201105-LW19-2505_20201126_125948_004.csv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89981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512</Words>
  <Application>Microsoft Office PowerPoint</Application>
  <PresentationFormat>사용자 지정</PresentationFormat>
  <Paragraphs>114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Apple SD 산돌고딕 Neo 옅은체</vt:lpstr>
      <vt:lpstr>Gill Sans</vt:lpstr>
      <vt:lpstr>Gill Sans Light</vt:lpstr>
      <vt:lpstr>Helvetica Neue</vt:lpstr>
      <vt:lpstr>Helvetica Neue Light</vt:lpstr>
      <vt:lpstr>Helvetica Neue Medium</vt:lpstr>
      <vt:lpstr>Helvetica Neue Thin</vt:lpstr>
      <vt:lpstr>Helvetica</vt:lpstr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Ean</cp:lastModifiedBy>
  <cp:revision>18</cp:revision>
  <dcterms:modified xsi:type="dcterms:W3CDTF">2021-01-06T21:00:02Z</dcterms:modified>
</cp:coreProperties>
</file>