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3"/>
    <p:restoredTop sz="94621"/>
  </p:normalViewPr>
  <p:slideViewPr>
    <p:cSldViewPr snapToGrid="0" snapToObjects="1">
      <p:cViewPr varScale="1">
        <p:scale>
          <a:sx n="77" d="100"/>
          <a:sy n="77" d="100"/>
        </p:scale>
        <p:origin x="1470" y="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67530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75960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 err="1"/>
              <a:t>축정렬불량</a:t>
            </a:r>
            <a:r>
              <a:rPr b="1" dirty="0"/>
              <a:t> </a:t>
            </a:r>
            <a:r>
              <a:rPr lang="en-US" altLang="ko-KR" b="1" dirty="0"/>
              <a:t>3.7</a:t>
            </a:r>
            <a:r>
              <a:rPr b="1" dirty="0"/>
              <a:t>kW 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" altLang="ko-KR" sz="1600" dirty="0"/>
              <a:t>STFMK-20201105-LW19-0460</a:t>
            </a:r>
            <a:endParaRPr lang="en" altLang="ko-KR" sz="1600" b="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" altLang="ko-KR" dirty="0"/>
              <a:t>R-EF-01</a:t>
            </a:r>
            <a:r>
              <a:rPr lang="en-US" altLang="ko-KR" dirty="0"/>
              <a:t>,</a:t>
            </a:r>
            <a:r>
              <a:rPr lang="ko-KR" altLang="en-US" dirty="0"/>
              <a:t> 우 </a:t>
            </a:r>
            <a:r>
              <a:rPr lang="ko-KR" altLang="en-US" dirty="0" err="1"/>
              <a:t>공조실</a:t>
            </a:r>
            <a:r>
              <a:rPr lang="ko-KR" altLang="en-US" dirty="0"/>
              <a:t> 배기 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273504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/>
                        <a:t>수집</a:t>
                      </a:r>
                      <a:endParaRPr sz="1400" b="1" u="none" strike="noStrike" cap="none" dirty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r>
                        <a:rPr lang="en-US" altLang="ko-KR"/>
                        <a:t>STFMK-20201105-LW19-0460_20201202_164240_004.dat</a:t>
                      </a:r>
                      <a:endParaRPr lang="ko-KR" altLang="en-US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STFMK-20201105-LW19-0460_20201202_164240_004.csv</a:t>
                      </a:r>
                      <a:endParaRPr lang="ko-KR" altLang="en-US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STFMK-20201105-LW19-0460_20201125_140000_004.dat</a:t>
                      </a:r>
                      <a:endParaRPr lang="ko-KR" altLang="en-US" sz="120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STFMK-20201105-LW19-0460_20201125_140000_004.csv</a:t>
                      </a:r>
                      <a:endParaRPr lang="ko-KR" altLang="en-US" sz="120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HP\AppData\Local\Temp\BNZ.5ff5a7947b28c24\K-16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26" y="6134894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F4B41D-7276-424B-95A0-94F1F0BDE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999" y="3602052"/>
            <a:ext cx="4250157" cy="24786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75960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 err="1"/>
              <a:t>축정렬불량</a:t>
            </a:r>
            <a:r>
              <a:rPr b="1" dirty="0"/>
              <a:t> </a:t>
            </a:r>
            <a:r>
              <a:rPr lang="en-US" altLang="ko-KR" b="1" dirty="0"/>
              <a:t>3.7</a:t>
            </a:r>
            <a:r>
              <a:rPr b="1" dirty="0"/>
              <a:t>kW 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" altLang="ko-KR" sz="1600" dirty="0"/>
              <a:t>STFMK-20201105-LW19-0460</a:t>
            </a:r>
            <a:endParaRPr lang="ko-KR" altLang="en-US" sz="1600" b="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" altLang="ko-KR" dirty="0"/>
              <a:t>R-EF-01,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배기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989319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/>
                        <a:t>수집</a:t>
                      </a:r>
                      <a:endParaRPr sz="1400" b="1" u="none" strike="noStrike" cap="none" dirty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r>
                        <a:rPr lang="en-US" altLang="ko-KR"/>
                        <a:t>STFMK-20201105-LW19-0460_20201202_163831_004.dat</a:t>
                      </a:r>
                      <a:endParaRPr lang="ko-KR" altLang="en-US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STFMK-20201105-LW19-0460_20201202_163831_004.csv</a:t>
                      </a:r>
                      <a:endParaRPr lang="ko-KR" altLang="en-US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STFMK-20201105-LW19-0460_20201125_140003_004.dat</a:t>
                      </a:r>
                      <a:endParaRPr lang="ko-KR" altLang="en-US" sz="120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STFMK-20201105-LW19-0460_20201125_140003_004.csv</a:t>
                      </a:r>
                      <a:endParaRPr lang="ko-KR" altLang="en-US" sz="120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HP\AppData\Local\Temp\BNZ.5ff5a7947b28c24\K-17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26" y="6134894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0EB213-1917-4ADF-BB44-1AF5E6BFF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805" y="3587828"/>
            <a:ext cx="4141998" cy="24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485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75960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 err="1"/>
              <a:t>축정렬불량</a:t>
            </a:r>
            <a:r>
              <a:rPr b="1" dirty="0"/>
              <a:t> </a:t>
            </a:r>
            <a:r>
              <a:rPr lang="en-US" altLang="ko-KR" b="1" dirty="0"/>
              <a:t>3.7</a:t>
            </a:r>
            <a:r>
              <a:rPr b="1" dirty="0"/>
              <a:t>kW 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" altLang="ko-KR" sz="1600" dirty="0"/>
              <a:t>STFMK-20201105-LW19-0460</a:t>
            </a:r>
            <a:endParaRPr lang="ko-KR" altLang="en-US" sz="1600" b="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" altLang="ko-KR" dirty="0"/>
              <a:t>R-EF-01,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배기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612485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/>
                        <a:t>수집</a:t>
                      </a:r>
                      <a:endParaRPr sz="1400" b="1" u="none" strike="noStrike" cap="none" dirty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>
                          <a:solidFill>
                            <a:srgbClr val="333333"/>
                          </a:solidFill>
                          <a:effectLst/>
                          <a:latin typeface="맑은고딕"/>
                        </a:rPr>
                        <a:t>STFMK-20201105-LW19-0460_20201202_155358_004.dat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>
                          <a:solidFill>
                            <a:srgbClr val="333333"/>
                          </a:solidFill>
                          <a:effectLst/>
                          <a:latin typeface="맑은고딕"/>
                        </a:rPr>
                        <a:t>STFMK-20201105-LW19-0460_20201202_155358_004.csv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STFMK-20201105-LW19-0460_20201125_140006_004.dat</a:t>
                      </a:r>
                      <a:endParaRPr lang="ko-KR" altLang="en-US" sz="120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STFMK-20201105-LW19-0460_20201125_140006_004.dat</a:t>
                      </a:r>
                      <a:endParaRPr lang="ko-KR" altLang="en-US" sz="120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HP\AppData\Local\Temp\BNZ.5ff5a7947b28c24\K-17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26" y="6134894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B1C398-5E00-48E7-908C-56021EF30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926" y="3615477"/>
            <a:ext cx="4319978" cy="25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671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75960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 err="1"/>
              <a:t>축정렬불량</a:t>
            </a:r>
            <a:r>
              <a:rPr b="1" dirty="0"/>
              <a:t> </a:t>
            </a:r>
            <a:r>
              <a:rPr lang="en-US" altLang="ko-KR" b="1" dirty="0"/>
              <a:t>3.7</a:t>
            </a:r>
            <a:r>
              <a:rPr b="1" dirty="0"/>
              <a:t>kW 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" altLang="ko-KR" sz="1600" dirty="0"/>
              <a:t>STFMK-20201105-LW19-0460</a:t>
            </a:r>
            <a:endParaRPr lang="ko-KR" altLang="en-US" sz="1600" b="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" altLang="ko-KR" dirty="0"/>
              <a:t>R-EF-01,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배기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17611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/>
                        <a:t>수집</a:t>
                      </a:r>
                      <a:endParaRPr sz="1400" b="1" u="none" strike="noStrike" cap="none" dirty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>
                          <a:solidFill>
                            <a:srgbClr val="333333"/>
                          </a:solidFill>
                          <a:effectLst/>
                          <a:latin typeface="맑은고딕"/>
                        </a:rPr>
                        <a:t>STFMK-20201105-LW19-0460_20201202_153607_004.dat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>
                          <a:solidFill>
                            <a:srgbClr val="333333"/>
                          </a:solidFill>
                          <a:effectLst/>
                          <a:latin typeface="맑은고딕"/>
                        </a:rPr>
                        <a:t>STFMK-20201105-LW19-0460_20201202_153607_004.csv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STFMK-20201105-LW19-0460_20201125_140009_004.dat</a:t>
                      </a:r>
                      <a:endParaRPr lang="ko-KR" altLang="en-US" sz="120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STFMK-20201105-LW19-0460_20201125_140009_004.csv</a:t>
                      </a:r>
                      <a:endParaRPr lang="ko-KR" altLang="en-US" sz="120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HP\AppData\Local\Temp\BNZ.5ff5a7947b28c24\K-17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26" y="6134894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9CE8F2-DB12-4668-A6EA-C56EF1DDD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344" y="3524750"/>
            <a:ext cx="4210920" cy="23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480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75960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 err="1"/>
              <a:t>축정렬불량</a:t>
            </a:r>
            <a:r>
              <a:rPr b="1" dirty="0"/>
              <a:t> </a:t>
            </a:r>
            <a:r>
              <a:rPr lang="en-US" altLang="ko-KR" b="1" dirty="0"/>
              <a:t>3.7</a:t>
            </a:r>
            <a:r>
              <a:rPr b="1" dirty="0"/>
              <a:t>kW 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" altLang="ko-KR" sz="1600" dirty="0"/>
              <a:t>STFMK-20201105-LW19-0460</a:t>
            </a:r>
            <a:endParaRPr lang="ko-KR" altLang="en-US" sz="1600" b="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" altLang="ko-KR" dirty="0"/>
              <a:t>R-EF-01,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배기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706399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/>
                        <a:t>수집</a:t>
                      </a:r>
                      <a:endParaRPr sz="1400" b="1" u="none" strike="noStrike" cap="none" dirty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>
                          <a:solidFill>
                            <a:srgbClr val="333333"/>
                          </a:solidFill>
                          <a:effectLst/>
                          <a:latin typeface="맑은고딕"/>
                        </a:rPr>
                        <a:t>STFMK-20201105-LW19-0460_20201202_143719_004.dat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>
                          <a:solidFill>
                            <a:srgbClr val="333333"/>
                          </a:solidFill>
                          <a:effectLst/>
                          <a:latin typeface="맑은고딕"/>
                        </a:rPr>
                        <a:t>STFMK-20201105-LW19-0460_20201202_143719_004.csv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STFMK-20201105-LW19-0460_20201125_140012_004.dat</a:t>
                      </a:r>
                      <a:endParaRPr lang="ko-KR" altLang="en-US" sz="120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STFMK-20201105-LW19-0460_20201125_140012_004.csv</a:t>
                      </a:r>
                      <a:endParaRPr lang="ko-KR" altLang="en-US" sz="120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HP\AppData\Local\Temp\BNZ.5ff5a7947b28c24\K-17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26" y="6134894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7F7D75-6917-4BC6-897F-6BEC4086D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630" y="3524750"/>
            <a:ext cx="4225205" cy="24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860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1603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 err="1"/>
              <a:t>축정렬불량</a:t>
            </a:r>
            <a:r>
              <a:rPr b="1" dirty="0"/>
              <a:t> </a:t>
            </a:r>
            <a:r>
              <a:rPr lang="en-US" altLang="ko-KR" b="1" dirty="0"/>
              <a:t>3.7</a:t>
            </a:r>
            <a:r>
              <a:rPr b="1" dirty="0"/>
              <a:t>kW 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" altLang="ko-KR" sz="1600" dirty="0"/>
              <a:t>STFMK-20201105-LW19-0460</a:t>
            </a:r>
            <a:endParaRPr lang="ko-KR" altLang="en-US" sz="1600" b="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" altLang="ko-KR" dirty="0"/>
              <a:t>R-EF-01,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배기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253103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/>
                        <a:t>수집</a:t>
                      </a:r>
                      <a:endParaRPr sz="1400" b="1" u="none" strike="noStrike" cap="none" dirty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r>
                        <a:rPr lang="en-US" altLang="ko-KR"/>
                        <a:t>STFMK-20201105-LW19-0460_20201202_143443_004.dat</a:t>
                      </a:r>
                      <a:endParaRPr lang="ko-KR" altLang="en-US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STFMK-20201105-LW19-0460_20201202_143443_004.csv</a:t>
                      </a:r>
                      <a:endParaRPr lang="ko-KR" altLang="en-US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STFMK-20201105-LW19-0460_20201125_140015_004.dat</a:t>
                      </a:r>
                      <a:endParaRPr lang="ko-KR" altLang="en-US" sz="120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STFMK-20201105-LW19-0460_20201125_140015_004.csv</a:t>
                      </a:r>
                      <a:endParaRPr lang="ko-KR" altLang="en-US" sz="120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7" name="Picture 3" descr="C:\Users\HP\AppData\Local\Temp\BNZ.5ff5a7947b28c24\K-17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26" y="6134894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BB1797-86C3-485C-BFD3-CEE357224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5210" y="3618706"/>
            <a:ext cx="4101187" cy="23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147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522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맑은고딕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25</cp:revision>
  <dcterms:modified xsi:type="dcterms:W3CDTF">2021-01-06T20:26:17Z</dcterms:modified>
</cp:coreProperties>
</file>