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6030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#1-1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R-PAHU-03S,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88156675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STFMK-20201105-LW19-1942_20201202_121408_004.dat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STFMK-20201105-LW19-1942_20201202_121408_004.csv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6030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R-PAHU-03S,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9797527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STFMK-20201105-LW19-1942_20201202_120953_004.dat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STFMK-20201105-LW19-1942_20201202_120953_004.csv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STFMK-20201105-LW19-1942_20201125_140003_004.dat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STFMK-20201105-LW19-1942_20201125_140003_004.csv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6030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R-PAHU-03S,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16955135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STFMK-20201105-LW19-1942_20201202_120956_004.dat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STFMK-20201105-LW19-1942_20201202_120956_004.csv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STFMK-20201105-LW19-1942_20201125_140006_004.dat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STFMK-20201105-LW19-1942_20201125_140006_004.csv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6030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R-PAHU-03S,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5358469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STFMK-20201105-LW19-1942_20201202_120956_004.dat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STFMK-20201105-LW19-1942_20201202_120956_004.csv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STFMK-20201105-LW19-1942_20201125_140009_004.dat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STFMK-20201105-LW19-1942_20201125_140009_004.csv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6030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R-PAHU-03S,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31744569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STFMK-20201105-LW19-1942_20201202_121002_004.dat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STFMK-20201105-LW19-1942_20201202_121002_004.csv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STFMK-20201105-LW19-1942_20201125_140012_004.csv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6030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STFMK-20201105-LW19-1942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R-PAHU-03S,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60209751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STFMK-20201105-LW19-1942_20201202_121005_004.dat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STFMK-20201105-LW19-1942_20201202_121005_004.csv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STFMK-20201105-LW19-1942_20201125_140015_004.dat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STFMK-20201105-LW19-1942_20201125_140015_004.csv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510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17</cp:revision>
  <dcterms:modified xsi:type="dcterms:W3CDTF">2021-01-06T19:01:58Z</dcterms:modified>
</cp:coreProperties>
</file>