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26642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37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STFMK-20201105-LW19-3054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L-PAHU-02S,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9676275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STFMK-20201105-LW19-3054_20201202_180017_004.dat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STFMK-20201105-LW19-3054_20201202_180017_004.csv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26642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STFMK-20201105-LW19-3054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L-PAHU-02S,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5937495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STFMK-20201105-LW19-3054_20201202_180020_004.dat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STFMK-20201105-LW19-3054_20201202_180020_004.csv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STFMK-20201105-LW19-3054_20201125_140003_004.dat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STFMK-20201105-LW19-3054_20201125_140003_004.csv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26642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STFMK-20201105-LW19-3054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L-PAHU-02S,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34085811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STFMK-20201105-LW19-3054_20201202_180008_004.dat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STFMK-20201105-LW19-3054_20201202_180008_004.csv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STFMK-20201105-LW19-3054_20201125_140006_004.dat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STFMK-20201105-LW19-3054_20201125_140006_004.csv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26642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STFMK-20201105-LW19-3054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L-PAHU-02S,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14979336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STFMK-20201105-LW19-3054_20201202_180011_004.dat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STFMK-20201105-LW19-3054_20201202_180011_004.csv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STFMK-20201105-LW19-3054_20201125_140009_004.dat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STFMK-20201105-LW19-3054_20201125_140009_004.csv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26642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STFMK-20201105-LW19-3054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L-PAHU-02S,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88488604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STFMK-20201105-LW19-3054_20201202_180014_004.dat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STFMK-20201105-LW19-3054_20201202_180014_004.csv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STFMK-20201105-LW19-3054_20201125_140012_004.csv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26642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STFMK-20201105-LW19-3054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L-PAHU-02S,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81458118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STFMK-20201105-LW19-3054_20201202_175959_004.dat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STFMK-20201105-LW19-3054_20201202_175959_004.csv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STFMK-20201105-LW19-3054_20201125_140015_004.dat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STFMK-20201105-LW19-3054_20201125_140015_004.csv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15</cp:revision>
  <dcterms:modified xsi:type="dcterms:W3CDTF">2021-01-06T17:03:40Z</dcterms:modified>
</cp:coreProperties>
</file>