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1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1194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627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3614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 dirty="0" err="1"/>
                        <a:t>수집</a:t>
                      </a:r>
                      <a:endParaRPr sz="14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정제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라벨링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데이터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STFMK-20201105-LW19-3047_20201126_180007_004.dat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/>
                        <a:t>정상</a:t>
                      </a:r>
                      <a:br>
                        <a:rPr lang="en-US" sz="1200" b="0" u="none" strike="noStrike" cap="none"/>
                      </a:br>
                      <a:r>
                        <a:rPr lang="en-US" sz="1200" b="0" u="none" strike="noStrike" cap="none"/>
                        <a:t>(동작)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STFMK-20201105-LW19-3047_20201126_180007_004.csv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STFMK-20201105-LW19-3047_20201202_152207_004.dat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 dirty="0" err="1"/>
                        <a:t>비정상</a:t>
                      </a:r>
                      <a:br>
                        <a:rPr lang="en-US" sz="1200" b="0" u="none" strike="noStrike" cap="none" dirty="0"/>
                      </a:br>
                      <a:r>
                        <a:rPr lang="en-US" sz="1200" b="0" u="none" strike="noStrike" cap="none" dirty="0"/>
                        <a:t>(</a:t>
                      </a:r>
                      <a:r>
                        <a:rPr lang="en-US" sz="1200" b="0" u="none" strike="noStrike" cap="none" dirty="0" err="1"/>
                        <a:t>비동작</a:t>
                      </a:r>
                      <a:r>
                        <a:rPr lang="en-US" sz="1200" b="0" u="none" strike="noStrike" cap="none" dirty="0"/>
                        <a:t>)</a:t>
                      </a:r>
                      <a:endParaRPr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STFMK-20201105-LW19-3047_20201202_152207_004.csv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65E295-531A-9B48-8C2D-8FFBAE11F2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69" y="3630005"/>
            <a:ext cx="4319513" cy="2520000"/>
          </a:xfrm>
          <a:prstGeom prst="rect">
            <a:avLst/>
          </a:prstGeom>
        </p:spPr>
      </p:pic>
      <p:pic>
        <p:nvPicPr>
          <p:cNvPr id="1027" name="Picture 3" descr="C:\Users\HP\AppData\Local\Temp\BNZ.5ff5a7947b28c24\K-17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360269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 dirty="0" err="1"/>
                        <a:t>수집</a:t>
                      </a:r>
                      <a:endParaRPr sz="14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정제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라벨링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데이터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STFMK-20201105-LW19-3047_20201126_180010_004.dat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/>
                        <a:t>정상</a:t>
                      </a:r>
                      <a:br>
                        <a:rPr lang="en-US" sz="1200" b="0" u="none" strike="noStrike" cap="none"/>
                      </a:br>
                      <a:r>
                        <a:rPr lang="en-US" sz="1200" b="0" u="none" strike="noStrike" cap="none"/>
                        <a:t>(동작)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STFMK-20201105-LW19-3047_20201126_180010_004.csv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STFMK-20201105-LW19-3047_20201202_150034_004.dat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/>
                        <a:t>비정상</a:t>
                      </a:r>
                      <a:br>
                        <a:rPr lang="en-US" sz="1200" b="0" u="none" strike="noStrike" cap="none"/>
                      </a:br>
                      <a:r>
                        <a:rPr lang="en-US" sz="1200" b="0" u="none" strike="noStrike" cap="none"/>
                        <a:t>(비동작)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STFMK-20201105-LW19-3047_20201202_150034_004.csv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22E4609-4C16-DC49-92DC-7A03FA791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70" y="3616289"/>
            <a:ext cx="4319512" cy="2520000"/>
          </a:xfrm>
          <a:prstGeom prst="rect">
            <a:avLst/>
          </a:prstGeom>
        </p:spPr>
      </p:pic>
      <p:pic>
        <p:nvPicPr>
          <p:cNvPr id="2050" name="Picture 2" descr="C:\Users\HP\AppData\Local\Temp\BNZ.5ff5a7947b28c24\K-17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89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490941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 dirty="0" err="1"/>
                        <a:t>수집</a:t>
                      </a:r>
                      <a:endParaRPr sz="14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정제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라벨링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0" u="none" strike="noStrike" cap="none"/>
                        <a:t>데이터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STFMK-20201105-LW19-3047_20201126_180013_004.dat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/>
                        <a:t>정상</a:t>
                      </a:r>
                      <a:br>
                        <a:rPr lang="en-US" sz="1200" b="0" u="none" strike="noStrike" cap="none"/>
                      </a:br>
                      <a:r>
                        <a:rPr lang="en-US" sz="1200" b="0" u="none" strike="noStrike" cap="none"/>
                        <a:t>(동작)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b="0" dirty="0"/>
                        <a:t>STFMK-20201105-LW19-3047_20201126_180013_004.csv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STFMK-20201105-LW19-3047_20201202_150028_004.dat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b="0" u="none" strike="noStrike" cap="none"/>
                        <a:t>비정상</a:t>
                      </a:r>
                      <a:br>
                        <a:rPr lang="en-US" sz="1200" b="0" u="none" strike="noStrike" cap="none"/>
                      </a:br>
                      <a:r>
                        <a:rPr lang="en-US" sz="1200" b="0" u="none" strike="noStrike" cap="none"/>
                        <a:t>(비동작)</a:t>
                      </a:r>
                      <a:endParaRPr b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STFMK-20201105-LW19-3047_20201202_150028_004.csv</a:t>
                      </a:r>
                      <a:endParaRPr lang="ko-KR" altLang="en-US" b="0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b="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3A40B4A-7A76-BC40-AA5A-670973FCC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70" y="3605279"/>
            <a:ext cx="4319512" cy="2520000"/>
          </a:xfrm>
          <a:prstGeom prst="rect">
            <a:avLst/>
          </a:prstGeom>
        </p:spPr>
      </p:pic>
      <p:pic>
        <p:nvPicPr>
          <p:cNvPr id="3074" name="Picture 2" descr="C:\Users\HP\AppData\Local\Temp\BNZ.5ff5a7947b28c24\K-17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26" y="613489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38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36777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STFMK-20201105-LW19-3047_20201126_180019_004.dat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STFMK-20201105-LW19-3047_20201126_180019_004.csv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STFMK-20201105-LW19-3047_20201125_140045_004.dat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STFMK-20201105-LW19-3047_20201125_140045_004.csv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2DB3A2-F3A6-F242-A3EA-4028A56BF1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70" y="3575782"/>
            <a:ext cx="431951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3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859146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STFMK-20201105-LW19-3047_20201126_180022_004.dat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STFMK-20201105-LW19-3047_20201126_180022_004.csv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STFMK-20201105-LW19-3047_20201125_140042_004.dat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STFMK-20201105-LW19-3047_20201125_140042_004.csv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40FA1DF-FFDF-7E40-92FB-1F09E2AD8E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70" y="3605279"/>
            <a:ext cx="431951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385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839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sz="1600" b="0" dirty="0" err="1"/>
              <a:t>축정렬불량</a:t>
            </a:r>
            <a:r>
              <a:rPr b="1" dirty="0"/>
              <a:t> </a:t>
            </a:r>
            <a:r>
              <a:rPr lang="en-US" altLang="ko-KR" b="1" dirty="0"/>
              <a:t>5.5</a:t>
            </a:r>
            <a:r>
              <a:rPr b="1" dirty="0"/>
              <a:t>kW 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" altLang="ko-KR" sz="1600" dirty="0"/>
              <a:t>STFMK-20201105-LW19-</a:t>
            </a:r>
            <a:r>
              <a:rPr lang="en-US" altLang="ko-KR" sz="1600" dirty="0"/>
              <a:t>3047</a:t>
            </a:r>
            <a:endParaRPr lang="en" altLang="ko-KR" sz="1600" b="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" altLang="ko-KR" dirty="0"/>
              <a:t>R-SF-01</a:t>
            </a:r>
            <a:r>
              <a:rPr lang="en-US" altLang="ko-KR" dirty="0"/>
              <a:t>,</a:t>
            </a:r>
            <a:r>
              <a:rPr lang="ko-KR" altLang="en-US" dirty="0"/>
              <a:t>  우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3" name="Google Shape;86;p2">
            <a:extLst>
              <a:ext uri="{FF2B5EF4-FFF2-40B4-BE49-F238E27FC236}">
                <a16:creationId xmlns:a16="http://schemas.microsoft.com/office/drawing/2014/main" id="{28A0218E-6DB7-224D-A5CA-E47CFF9D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88224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수집</a:t>
                      </a:r>
                      <a:endParaRPr sz="1400" b="1" u="none" strike="noStrike" cap="none"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정제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라벨링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/>
                        <a:t>데이터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STFMK-20201105-LW19-3047_20201126_180025_004.dat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dirty="0"/>
                        <a:t>STFMK-20201105-LW19-3047_20201126_180025_004.csv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STFMK-20201105-LW19-3047_20201125_140039_004.dat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/>
                        <a:t>비정상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(비동작)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STFMK-20201105-LW19-3047_20201125_140039_004.csv</a:t>
                      </a:r>
                      <a:endParaRPr lang="ko-KR" altLang="en-US" dirty="0"/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/>
                    </a:p>
                  </a:txBody>
                  <a:tcPr marL="50800" marR="50800" marT="50800" marB="50800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278CCC6-94C2-0A49-8586-4394510125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70" y="3575782"/>
            <a:ext cx="431951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31</cp:revision>
  <dcterms:modified xsi:type="dcterms:W3CDTF">2021-01-06T21:14:13Z</dcterms:modified>
</cp:coreProperties>
</file>