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0136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11kW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STFMK-20201105-LW19-2328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L-CAHU-01R, B1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92204468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STFMK-20201105-LW19-2328_20201201_075913_004.dat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STFMK-20201105-LW19-2328_20201201_075913_004.csv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STFMK-20201105-LW19-2328_20201125_160312_004.dat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STFMK-20201105-LW19-2328_20201125_160312_004.csv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5a7947b28c24\K-0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2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88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0136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11kW </a:t>
            </a:r>
            <a:r>
              <a:rPr b="1" dirty="0" smtClean="0"/>
              <a:t>#1-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STFMK-20201105-LW19-2328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L-CAHU-01R, B1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6350369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STFMK-20201105-LW19-2328_20201201_075858_004.dat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STFMK-20201105-LW19-2328_20201201_075858_004.csv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STFMK-20201105-LW19-2328_20201125_160333_004.dat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STFMK-20201105-LW19-2328_20201125_160333_004.csv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a7947b28c24\K-0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7718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0136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11kW </a:t>
            </a:r>
            <a:r>
              <a:rPr b="1" dirty="0" smtClean="0"/>
              <a:t>#1-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STFMK-20201105-LW19-2328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L-CAHU-01R, B1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64077775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STFMK-20201105-LW19-2328_20201201_075901_004.dat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STFMK-20201105-LW19-2328_20201201_075901_004.csv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STFMK-20201105-LW19-2328_20201125_160545_004.dat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STFMK-20201105-LW19-2328_20201125_160545_004.csv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a7947b28c24\K-05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7718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0136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11kW </a:t>
            </a:r>
            <a:r>
              <a:rPr b="1" dirty="0" smtClean="0"/>
              <a:t>#1-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STFMK-20201105-LW19-2328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L-CAHU-01R, B1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43591520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STFMK-20201105-LW19-2328_20201201_075904_004.dat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STFMK-20201105-LW19-2328_20201201_075904_004.csv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STFMK-20201105-LW19-2328_20201125_160936_004.dat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STFMK-20201105-LW19-2328_20201125_160936_004.csv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5a7947b28c24\K-05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1" y="3598800"/>
            <a:ext cx="4377757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7718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0136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11kW </a:t>
            </a:r>
            <a:r>
              <a:rPr b="1" dirty="0" smtClean="0"/>
              <a:t>#1-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STFMK-20201105-LW19-2328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L-CAHU-01R, B1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9360873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STFMK-20201105-LW19-2328_20201201_075907_004.dat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STFMK-20201105-LW19-2328_20201201_075907_004.csv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STFMK-20201105-LW19-2328_20201125_160951_004.dat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STFMK-20201105-LW19-2328_20201125_160951_004.csv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a7947b28c24\K-05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2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7718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0136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11kW </a:t>
            </a:r>
            <a:r>
              <a:rPr b="1" dirty="0" smtClean="0"/>
              <a:t>#1-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STFMK-20201105-LW19-2328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L-CAHU-01R, B1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8062891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STFMK-20201105-LW19-2328_20201201_075910_004.dat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STFMK-20201105-LW19-2328_20201201_075910_004.csv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STFMK-20201105-LW19-2328_20201125_161006_004.dat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STFMK-20201105-LW19-2328_20201125_161006_004.csv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5a7947b28c24\K-06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2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771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408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16</cp:revision>
  <dcterms:modified xsi:type="dcterms:W3CDTF">2021-01-06T17:06:17Z</dcterms:modified>
</cp:coreProperties>
</file>