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7918170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STFMK-20201105-LW14-9624_20201201_075904_004.dat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STFMK-20201105-LW14-9624_20201201_075904_004.csv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732253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STFMK-20201105-LW14-9624_20201201_075907_004.dat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STFMK-20201105-LW14-9624_20201201_075907_004.csv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89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673981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STFMK-20201105-LW14-9624_20201201_075910_004.csv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89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607154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 smtClean="0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정제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라벨링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데이터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STFMK-20201105-LW14-9624_20201201_075846_004.dat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smtClean="0">
                          <a:sym typeface="Helvetica Neue"/>
                        </a:rPr>
                        <a:t>정상
(동작)</a:t>
                      </a:r>
                      <a:endParaRPr sz="1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STFMK-20201105-LW14-9624_20201201_075846_004.csv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smtClean="0">
                          <a:sym typeface="Helvetica Neue"/>
                        </a:rPr>
                        <a:t>비정상
(비동작)</a:t>
                      </a:r>
                      <a:endParaRPr sz="1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STFMK-20201105-LW14-9624_20201125_140009_004.csv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8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0126939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STFMK-20201105-LW14-9624_20201201_075849_004.dat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STFMK-20201105-LW14-9624_20201201_075849_004.csv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STFMK-20201105-LW14-9624_20201125_140127_004.dat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STFMK-20201105-LW14-9624_20201125_140127_004.csv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89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9885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STFMK-20201105-LW14-9624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430027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STFMK-20201105-LW14-9624_20201201_075852_004.dat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STFMK-20201105-LW14-9624_20201201_075852_004.csv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STFMK-20201105-LW14-9624_20201125_140136_004.dat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STFMK-20201105-LW14-9624_20201125_140136_004.csv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89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17</cp:revision>
  <dcterms:modified xsi:type="dcterms:W3CDTF">2021-01-06T17:09:51Z</dcterms:modified>
</cp:coreProperties>
</file>