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662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991207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662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1018341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25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834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7717745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2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834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4052748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STFMK-20201105-LW19-3455_20201201_084034_004.csv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STFMK-20201105-LW19-3455_20201125_231209_004.csv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2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834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974494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STFMK-20201105-LW19-3455_20201125_231212_004.dat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STFMK-20201105-LW19-3455_20201125_231212_004.csv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25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834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STFMK-20201105-LW19-3455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</a:t>
            </a:r>
            <a:r>
              <a:rPr lang="ko-KR" altLang="en-US" dirty="0"/>
              <a:t>실</a:t>
            </a:r>
            <a:r>
              <a:rPr lang="en-US" altLang="ko-KR" dirty="0" smtClean="0"/>
              <a:t>, L-EF-04,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2832148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STFMK-20201105-LW19-3455_20201201_084016_004.dat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STFMK-20201105-LW19-3455_20201201_084016_004.csv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STFMK-20201105-LW19-3455_20201125_231215_004.dat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STFMK-20201105-LW19-3455_20201125_231215_004.csv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4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2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384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modified xsi:type="dcterms:W3CDTF">2021-01-06T17:14:16Z</dcterms:modified>
</cp:coreProperties>
</file>