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STFMK-20201105-LW19-1934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2007505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STFMK-20201105-LW19-1934_20201201_075913_004.dat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STFMK-20201105-LW19-1934_20201201_075913_004.csv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STFMK-20201105-LW19-1934_20201125_175203_004.dat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STFMK-20201105-LW19-1934_20201125_175203_004.csv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STFMK-20201105-LW19-1934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3372796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STFMK-20201105-LW19-1934_20201201_075901_004.dat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STFMK-20201105-LW19-1934_20201201_075901_004.csv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STFMK-20201105-LW19-1934_20201125_175206_004.dat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STFMK-20201105-LW19-1934_20201125_175206_004.csv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6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96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STFMK-20201105-LW19-1934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9262244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STFMK-20201105-LW19-1934_20201201_075904_004.dat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STFMK-20201105-LW19-1934_20201201_075904_004.csv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STFMK-20201105-LW19-1934_20201125_175209_004.dat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STFMK-20201105-LW19-1934_20201125_175209_004.csv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6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96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STFMK-20201105-LW19-1934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925607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STFMK-20201105-LW19-1934_20201201_075907_004.dat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STFMK-20201105-LW19-1934_20201201_075907_004.csv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STFMK-20201105-LW19-1934_20201125_175212_004.dat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STFMK-20201105-LW19-1934_20201125_175212_004.csv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6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96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STFMK-20201105-LW19-1934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1999357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STFMK-20201105-LW19-1934_20201201_075910_004.dat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STFMK-20201105-LW19-1934_20201201_075910_004.csv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STFMK-20201105-LW19-1934_20201125_175215_004.dat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STFMK-20201105-LW19-1934_20201125_175215_004.csv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5a7947b28c24\K-1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96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STFMK-20201105-LW19-1934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9567105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STFMK-20201105-LW19-1934_20201201_075858_004.dat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STFMK-20201105-LW19-1934_20201201_075858_004.csv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STFMK-20201105-LW19-1934_20201125_175218_004.dat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STFMK-20201105-LW19-1934_20201125_175218_004.csv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96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522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16</cp:revision>
  <dcterms:modified xsi:type="dcterms:W3CDTF">2021-01-06T21:19:29Z</dcterms:modified>
</cp:coreProperties>
</file>