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35"/>
  </p:normalViewPr>
  <p:slideViewPr>
    <p:cSldViewPr snapToGrid="0" snapToObjects="1">
      <p:cViewPr>
        <p:scale>
          <a:sx n="75" d="100"/>
          <a:sy n="75" d="100"/>
        </p:scale>
        <p:origin x="-1644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39383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3.7kW </a:t>
            </a:r>
            <a:r>
              <a:rPr b="1" dirty="0" smtClean="0"/>
              <a:t>#1-</a:t>
            </a:r>
            <a:r>
              <a:rPr lang="en-US" b="1" dirty="0" smtClean="0"/>
              <a:t>1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STFMK-20201105-LW19-2502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L-PAC-01, </a:t>
            </a:r>
            <a:r>
              <a:rPr lang="ko-KR" altLang="en-US" dirty="0" err="1" smtClean="0"/>
              <a:t>기능실</a:t>
            </a:r>
            <a:r>
              <a:rPr lang="ko-KR" altLang="en-US" dirty="0" smtClean="0"/>
              <a:t>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90807054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STFMK-20201105-LW19-2502_20201201_083219_004.dat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STFMK-20201105-LW19-2502_20201201_083219_004.csv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STFMK-20201105-LW19-2502_20201125_140000_004.dat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STFMK-20201105-LW19-2502_20201125_140000_004.csv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5a7947b28c24\K-06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888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39383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3.7kW </a:t>
            </a:r>
            <a:r>
              <a:rPr b="1" dirty="0" smtClean="0"/>
              <a:t>#1-</a:t>
            </a:r>
            <a:r>
              <a:rPr lang="en-US" b="1" dirty="0" smtClean="0"/>
              <a:t>2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STFMK-20201105-LW19-2502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L-PAC-01, </a:t>
            </a:r>
            <a:r>
              <a:rPr lang="ko-KR" altLang="en-US" dirty="0" err="1" smtClean="0"/>
              <a:t>기능실</a:t>
            </a:r>
            <a:r>
              <a:rPr lang="ko-KR" altLang="en-US" dirty="0" smtClean="0"/>
              <a:t>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82113440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STFMK-20201105-LW19-2502_20201201_083222_004.dat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STFMK-20201105-LW19-2502_20201201_083222_004.csv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STFMK-20201105-LW19-2502_20201125_140003_004.dat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STFMK-20201105-LW19-2502_20201125_140003_004.csv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a7947b28c24\K-06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1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186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39383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3.7kW </a:t>
            </a:r>
            <a:r>
              <a:rPr b="1" dirty="0" smtClean="0"/>
              <a:t>#1-</a:t>
            </a:r>
            <a:r>
              <a:rPr lang="en-US" b="1" dirty="0" smtClean="0"/>
              <a:t>3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STFMK-20201105-LW19-2502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L-PAC-01, </a:t>
            </a:r>
            <a:r>
              <a:rPr lang="ko-KR" altLang="en-US" dirty="0" err="1" smtClean="0"/>
              <a:t>기능실</a:t>
            </a:r>
            <a:r>
              <a:rPr lang="ko-KR" altLang="en-US" dirty="0" smtClean="0"/>
              <a:t>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45043522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STFMK-20201105-LW19-2502_20201201_083204_004.dat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STFMK-20201105-LW19-2502_20201201_083204_004.csv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STFMK-20201105-LW19-2502_20201125_140006_004.dat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STFMK-20201105-LW19-2502_20201125_140006_004.csv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a7947b28c24\K-06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186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39383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3.7kW </a:t>
            </a:r>
            <a:r>
              <a:rPr b="1" dirty="0" smtClean="0"/>
              <a:t>#1-</a:t>
            </a:r>
            <a:r>
              <a:rPr lang="en-US" b="1" dirty="0" smtClean="0"/>
              <a:t>4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STFMK-20201105-LW19-2502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L-PAC-01, </a:t>
            </a:r>
            <a:r>
              <a:rPr lang="ko-KR" altLang="en-US" dirty="0" err="1" smtClean="0"/>
              <a:t>기능실</a:t>
            </a:r>
            <a:r>
              <a:rPr lang="ko-KR" altLang="en-US" dirty="0" smtClean="0"/>
              <a:t>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6676546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STFMK-20201105-LW19-2502_20201201_083207_004.dat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STFMK-20201105-LW19-2502_20201201_083207_004.csv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STFMK-20201105-LW19-2502_20201125_140009_004.dat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STFMK-20201105-LW19-2502_20201125_140009_004.csv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5a7947b28c24\K-07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186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39383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3.7kW </a:t>
            </a:r>
            <a:r>
              <a:rPr b="1" dirty="0" smtClean="0"/>
              <a:t>#1-</a:t>
            </a:r>
            <a:r>
              <a:rPr lang="en-US" b="1" dirty="0" smtClean="0"/>
              <a:t>5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STFMK-20201105-LW19-2502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L-PAC-01, </a:t>
            </a:r>
            <a:r>
              <a:rPr lang="ko-KR" altLang="en-US" dirty="0" err="1" smtClean="0"/>
              <a:t>기능실</a:t>
            </a:r>
            <a:r>
              <a:rPr lang="ko-KR" altLang="en-US" dirty="0" smtClean="0"/>
              <a:t>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93310144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STFMK-20201105-LW19-2502_20201201_083210_004.dat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STFMK-20201105-LW19-2502_20201201_083210_004.csv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STFMK-20201105-LW19-2502_20201125_140012_004.dat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STFMK-20201105-LW19-2502_20201125_140012_004.csv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a7947b28c24\K-07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186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39383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 smtClean="0"/>
              <a:t>1. </a:t>
            </a:r>
            <a:r>
              <a:rPr lang="ko-KR" altLang="en-US" dirty="0" smtClean="0"/>
              <a:t>진</a:t>
            </a:r>
            <a:r>
              <a:rPr lang="ko-KR" altLang="en-US" dirty="0"/>
              <a:t>동</a:t>
            </a:r>
            <a:r>
              <a:rPr dirty="0" smtClean="0"/>
              <a:t> </a:t>
            </a:r>
            <a:r>
              <a:rPr dirty="0" err="1" smtClean="0"/>
              <a:t>센서</a:t>
            </a:r>
            <a:endParaRPr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 smtClean="0"/>
              <a:t> 1.1. </a:t>
            </a:r>
            <a:r>
              <a:rPr b="1" dirty="0" err="1" smtClean="0"/>
              <a:t>센서</a:t>
            </a:r>
            <a:r>
              <a:rPr b="1" dirty="0" smtClean="0"/>
              <a:t> </a:t>
            </a:r>
            <a:r>
              <a:rPr b="1" dirty="0" err="1" smtClean="0"/>
              <a:t>종류</a:t>
            </a:r>
            <a:r>
              <a:rPr b="1" dirty="0" smtClean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3.7kW </a:t>
            </a:r>
            <a:r>
              <a:rPr b="1" dirty="0" smtClean="0"/>
              <a:t>#1-</a:t>
            </a:r>
            <a:r>
              <a:rPr lang="en-US" b="1" dirty="0" smtClean="0"/>
              <a:t>6</a:t>
            </a:r>
            <a:endParaRPr b="1" dirty="0" smtClean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 smtClean="0"/>
              <a:t>  : </a:t>
            </a:r>
            <a:r>
              <a:rPr lang="en-US" altLang="ko-KR" sz="1600" dirty="0" smtClean="0"/>
              <a:t>STFMK-20201105-LW19-2502</a:t>
            </a:r>
            <a:r>
              <a:rPr lang="en-US" altLang="ko-KR" sz="1600" b="0" dirty="0" smtClean="0"/>
              <a:t> 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</a:t>
            </a:r>
            <a:r>
              <a:rPr lang="ko-KR" altLang="en-US" dirty="0"/>
              <a:t>전</a:t>
            </a:r>
            <a:r>
              <a:rPr lang="ko-KR" altLang="en-US" dirty="0" smtClean="0"/>
              <a:t>역</a:t>
            </a:r>
            <a:r>
              <a:rPr lang="en-US" altLang="ko-KR" dirty="0"/>
              <a:t>, </a:t>
            </a:r>
            <a:r>
              <a:rPr lang="en-US" altLang="ko-KR" dirty="0" smtClean="0"/>
              <a:t>A</a:t>
            </a:r>
            <a:r>
              <a:rPr lang="ko-KR" altLang="en-US" dirty="0" smtClean="0"/>
              <a:t>공조실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</a:t>
            </a:r>
            <a:r>
              <a:rPr lang="en-US" altLang="ko-KR" dirty="0" smtClean="0"/>
              <a:t>), L-PAC-01, </a:t>
            </a:r>
            <a:r>
              <a:rPr lang="ko-KR" altLang="en-US" dirty="0" err="1" smtClean="0"/>
              <a:t>기능실</a:t>
            </a:r>
            <a:r>
              <a:rPr lang="ko-KR" altLang="en-US" dirty="0" smtClean="0"/>
              <a:t> 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01956696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STFMK-20201105-LW19-2502_20201201_083213_004.dat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STFMK-20201105-LW19-2502_20201201_083213_004.csv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STFMK-20201105-LW19-2502_20201125_140015_004.dat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STFMK-20201105-LW19-2502_20201125_140015_004.csv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5a7947b28c24\K-07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98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HP\AppData\Local\Temp\BNZ.5ff5a7947b28c24\K-11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54800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186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402</Words>
  <Application>Microsoft Office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HP</cp:lastModifiedBy>
  <cp:revision>15</cp:revision>
  <dcterms:modified xsi:type="dcterms:W3CDTF">2021-01-06T16:56:42Z</dcterms:modified>
</cp:coreProperties>
</file>