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3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4243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/>
              <a:t>회전체불평형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STFMK-20201105-</a:t>
            </a:r>
            <a:r>
              <a:rPr lang="en" altLang="ko-KR" sz="1600" b="0"/>
              <a:t>LW19-3416</a:t>
            </a:r>
            <a:endParaRPr lang="en" altLang="ko-KR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008899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STFMK-20201105-LW19-3416_20201126_180001_004.dat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STFMK-20201105-LW19-3416_20201126_180001_004.csv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STFMK-20201105-LW19-3416_20201125_140000_004.dat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STFMK-20201105-LW19-3416_20201125_140000_004.csv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5EB41FA-9F66-3343-B4E2-3F46BAD88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36" y="3581654"/>
            <a:ext cx="4361046" cy="255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8E0EC4-904A-1B47-9FDC-57ED03E25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36" y="6151909"/>
            <a:ext cx="4299623" cy="252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4243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/>
              <a:t>회전체불평형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altLang="ko-KR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STFMK-20201105-</a:t>
            </a:r>
            <a:r>
              <a:rPr lang="en" altLang="ko-KR" sz="1600" b="0" dirty="0"/>
              <a:t>LW19-3416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942283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STFMK-20201105-LW19-3416_20201126_180004_004.dat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STFMK-20201105-LW19-3416_20201126_180004_004.csv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STFMK-20201105-LW19-3416_20201125_140003_004.dat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STFMK-20201105-LW19-3416_20201125_140003_004.csv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E915438-586D-D641-9BF5-1C37A8B55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17" y="3575304"/>
            <a:ext cx="4363065" cy="2556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0689F4-C78C-7F49-8F0F-A30A7F21E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17" y="6170894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149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4243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/>
              <a:t>회전체불평형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STFMK-20201105-</a:t>
            </a:r>
            <a:r>
              <a:rPr lang="en" altLang="ko-KR" sz="1600" b="0" dirty="0"/>
              <a:t>LW19-3416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70404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STFMK-20201105-LW19-3416_20201126_180016_004.dat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STFMK-20201105-LW19-3416_20201126_180016_004.csv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STFMK-20201105-LW19-3416_20201125_140006_004.dat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STFMK-20201105-LW19-3416_20201125_140006_004.csv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87E4F00-406A-0F46-9B3F-3FE191131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488" y="3550920"/>
            <a:ext cx="4356194" cy="255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711D91-8884-7742-883C-5BBEBC06D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73" y="6170894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98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4243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/>
              <a:t>회전체불평형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STFMK-20201105-</a:t>
            </a:r>
            <a:r>
              <a:rPr lang="en" altLang="ko-KR" sz="1600" b="0" dirty="0"/>
              <a:t>LW19-3416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117704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" altLang="ko-KR" sz="1600" u="none" strike="noStrike" cap="none" dirty="0"/>
                        <a:t>STFMK-20201105-LW19-3416_20201126_180019_004.dat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STFMK-20201105-LW19-3416_20201126_180019_004.csv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STFMK-20201105-LW19-3416_20201125_140009_004.dat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STFMK-20201105-LW19-3416_20201125_140009_004.csv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D369873-9892-4741-843B-5DF007997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47" y="3583268"/>
            <a:ext cx="4367935" cy="2556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AA1E5C-BE43-F04C-872A-8A2144781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47" y="6170894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761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4243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/>
              <a:t>회전체불평형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STFMK-20201105-</a:t>
            </a:r>
            <a:r>
              <a:rPr lang="en" altLang="ko-KR" sz="1600" b="0" dirty="0"/>
              <a:t>LW19-3416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807647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" altLang="ko-KR" sz="1600" u="none" strike="noStrike" cap="none" dirty="0"/>
                        <a:t>STFMK-20201105-LW19-3416_20201126_180022_004.dat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STFMK-20201105-LW19-3416_20201126_180022_004.csv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STFMK-20201105-LW19-3416_20201125_140012_004.dat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STFMK-20201105-LW19-3416_20201125_140012_004.csv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C9E8E0-A205-7A4B-937D-77C11B26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47" y="3542927"/>
            <a:ext cx="4367935" cy="2556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BDCAE3-9943-8F42-B45C-FEE471582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902" y="6134910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246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4243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/>
              <a:t>회전체불평형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STFMK-20201105-</a:t>
            </a:r>
            <a:r>
              <a:rPr lang="en" altLang="ko-KR" sz="1600" b="0" dirty="0"/>
              <a:t>LW19-3416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R-CAHU-01R,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520204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STFMK-20201105-LW19-3416_20201126_180025_004.dat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STFMK-20201105-LW19-3416_20201126_180025_004.csv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STFMK-20201105-LW19-3416_20201125_140015_004.dat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600" u="none" strike="noStrike" cap="none" dirty="0"/>
                        <a:t>STFMK-20201105-LW19-3416_20201125_140015_004</a:t>
                      </a:r>
                      <a:r>
                        <a:rPr lang="en-US" altLang="ko-KR" sz="1600" u="none" strike="noStrike" cap="none" dirty="0"/>
                        <a:t>.csv</a:t>
                      </a: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2BCA8A9-28D2-1744-BADE-72799C926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59" y="3576918"/>
            <a:ext cx="4349323" cy="2556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77E8B8-3C4C-A24D-9701-80636C6D2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59" y="6151906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308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528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26</cp:revision>
  <dcterms:modified xsi:type="dcterms:W3CDTF">2021-01-06T17:47:30Z</dcterms:modified>
</cp:coreProperties>
</file>