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6954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55kW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STFMK-20201105-LW19-3184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L-PAHU-03S, </a:t>
            </a:r>
            <a:r>
              <a:rPr lang="ko-KR" altLang="en-US" dirty="0" smtClean="0"/>
              <a:t>승강장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9773980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STFMK-20201105-LW19-3184_20201201_075910_004.dat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STFMK-20201105-LW19-3184_20201201_075910_004.csv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STFMK-20201105-LW19-3184_20201125_175339_004.dat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STFMK-20201105-LW19-3184_20201125_175339_004.csv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07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09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6954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55kW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STFMK-20201105-LW19-3184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L-PAHU-03S, </a:t>
            </a:r>
            <a:r>
              <a:rPr lang="ko-KR" altLang="en-US" dirty="0" smtClean="0"/>
              <a:t>승강장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81393204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STFMK-20201105-LW19-3184_20201201_075913_004.dat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STFMK-20201105-LW19-3184_20201201_075913_004.csv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STFMK-20201105-LW19-3184_20201125_175342_004.dat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STFMK-20201105-LW19-3184_20201125_175342_004.csv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7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09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727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6954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55kW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STFMK-20201105-LW19-3184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L-PAHU-03S, </a:t>
            </a:r>
            <a:r>
              <a:rPr lang="ko-KR" altLang="en-US" dirty="0" smtClean="0"/>
              <a:t>승강장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9515184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STFMK-20201105-LW19-3184_20201201_075916_004.dat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STFMK-20201105-LW19-3184_20201201_075916_004.csv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STFMK-20201105-LW19-3184_20201125_175345_004.dat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STFMK-20201105-LW19-3184_20201125_175345_004.csv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09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727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6954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55kW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STFMK-20201105-LW19-3184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L-PAHU-03S, </a:t>
            </a:r>
            <a:r>
              <a:rPr lang="ko-KR" altLang="en-US" dirty="0" smtClean="0"/>
              <a:t>승강장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13941708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STFMK-20201105-LW19-3184_20201201_075852_004.dat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STFMK-20201105-LW19-3184_20201201_075852_004.csv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STFMK-20201105-LW19-3184_20201125_175348_004.dat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STFMK-20201105-LW19-3184_20201125_175348_004.csv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0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727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6954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55kW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STFMK-20201105-LW19-3184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L-PAHU-03S, </a:t>
            </a:r>
            <a:r>
              <a:rPr lang="ko-KR" altLang="en-US" dirty="0" smtClean="0"/>
              <a:t>승강장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7413027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STFMK-20201105-LW19-3184_20201201_075855_004.dat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STFMK-20201105-LW19-3184_20201201_075855_004.csv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STFMK-20201105-LW19-3184_20201125_175351_004.dat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STFMK-20201105-LW19-3184_20201125_175351_004.csv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7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727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66954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55kW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STFMK-20201105-LW19-3184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L-PAHU-03S, </a:t>
            </a:r>
            <a:r>
              <a:rPr lang="ko-KR" altLang="en-US" dirty="0" smtClean="0"/>
              <a:t>승강장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453491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STFMK-20201105-LW19-3184_20201201_075858_004.dat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STFMK-20201105-LW19-3184_20201201_075858_004.csv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STFMK-20201105-LW19-3184_20201125_175354_004.dat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STFMK-20201105-LW19-3184_20201125_175354_004.csv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07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1727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402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15</cp:revision>
  <dcterms:modified xsi:type="dcterms:W3CDTF">2021-01-06T16:46:50Z</dcterms:modified>
</cp:coreProperties>
</file>