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8" r:id="rId2"/>
    <p:sldId id="259" r:id="rId3"/>
    <p:sldId id="260" r:id="rId4"/>
    <p:sldId id="261" r:id="rId5"/>
    <p:sldId id="262" r:id="rId6"/>
    <p:sldId id="263" r:id="rId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5"/>
    <p:restoredTop sz="94621"/>
  </p:normalViewPr>
  <p:slideViewPr>
    <p:cSldViewPr snapToGrid="0" snapToObjects="1">
      <p:cViewPr varScale="1">
        <p:scale>
          <a:sx n="95" d="100"/>
          <a:sy n="95" d="100"/>
        </p:scale>
        <p:origin x="1328" y="200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5" name="Shape 13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4144898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수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이미지"/>
          <p:cNvSpPr>
            <a:spLocks noGrp="1"/>
          </p:cNvSpPr>
          <p:nvPr>
            <p:ph type="pic" idx="21"/>
          </p:nvPr>
        </p:nvSpPr>
        <p:spPr>
          <a:xfrm>
            <a:off x="1622088" y="289099"/>
            <a:ext cx="9753603" cy="65057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제목 텍스트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제목 텍스트</a:t>
            </a:r>
          </a:p>
        </p:txBody>
      </p:sp>
      <p:sp>
        <p:nvSpPr>
          <p:cNvPr id="22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이미지"/>
          <p:cNvSpPr>
            <a:spLocks noGrp="1"/>
          </p:cNvSpPr>
          <p:nvPr>
            <p:ph type="pic" idx="21"/>
          </p:nvPr>
        </p:nvSpPr>
        <p:spPr>
          <a:xfrm>
            <a:off x="-949853" y="0"/>
            <a:ext cx="14904506" cy="994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제목 텍스트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제목 텍스트</a:t>
            </a:r>
          </a:p>
        </p:txBody>
      </p:sp>
      <p:sp>
        <p:nvSpPr>
          <p:cNvPr id="127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2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- 가운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제목 텍스트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3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수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이미지"/>
          <p:cNvSpPr>
            <a:spLocks noGrp="1"/>
          </p:cNvSpPr>
          <p:nvPr>
            <p:ph type="pic" idx="21"/>
          </p:nvPr>
        </p:nvSpPr>
        <p:spPr>
          <a:xfrm>
            <a:off x="2263775" y="613833"/>
            <a:ext cx="12401550" cy="8267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제목 텍스트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제목 텍스트</a:t>
            </a:r>
          </a:p>
        </p:txBody>
      </p:sp>
      <p:sp>
        <p:nvSpPr>
          <p:cNvPr id="40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- 상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49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57" name="본문 첫 번째 줄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, 구분점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이미지"/>
          <p:cNvSpPr>
            <a:spLocks noGrp="1"/>
          </p:cNvSpPr>
          <p:nvPr>
            <p:ph type="pic" idx="21"/>
          </p:nvPr>
        </p:nvSpPr>
        <p:spPr>
          <a:xfrm>
            <a:off x="4086225" y="2586566"/>
            <a:ext cx="9429750" cy="6286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67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68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42904" y="9296400"/>
            <a:ext cx="312218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6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3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이미지"/>
          <p:cNvSpPr>
            <a:spLocks noGrp="1"/>
          </p:cNvSpPr>
          <p:nvPr>
            <p:ph type="pic" sz="quarter" idx="21"/>
          </p:nvPr>
        </p:nvSpPr>
        <p:spPr>
          <a:xfrm>
            <a:off x="6680200" y="5029200"/>
            <a:ext cx="6054748" cy="4038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이미지"/>
          <p:cNvSpPr>
            <a:spLocks noGrp="1"/>
          </p:cNvSpPr>
          <p:nvPr>
            <p:ph type="pic" sz="quarter" idx="22"/>
          </p:nvPr>
        </p:nvSpPr>
        <p:spPr>
          <a:xfrm>
            <a:off x="6502400" y="889000"/>
            <a:ext cx="5867400" cy="391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이미지"/>
          <p:cNvSpPr>
            <a:spLocks noGrp="1"/>
          </p:cNvSpPr>
          <p:nvPr>
            <p:ph type="pic" idx="23"/>
          </p:nvPr>
        </p:nvSpPr>
        <p:spPr>
          <a:xfrm>
            <a:off x="-2374900" y="889000"/>
            <a:ext cx="11982450" cy="7988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인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21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</a:lstStyle>
          <a:p>
            <a:r>
              <a:t>–Johnny Appleseed</a:t>
            </a:r>
          </a:p>
        </p:txBody>
      </p:sp>
      <p:sp>
        <p:nvSpPr>
          <p:cNvPr id="94" name="“여기에 인용을 입력하십시오.”"/>
          <p:cNvSpPr txBox="1">
            <a:spLocks noGrp="1"/>
          </p:cNvSpPr>
          <p:nvPr>
            <p:ph type="body" sz="quarter" idx="22"/>
          </p:nvPr>
        </p:nvSpPr>
        <p:spPr>
          <a:xfrm>
            <a:off x="1270000" y="4249191"/>
            <a:ext cx="10464800" cy="645618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“여기에 인용을 입력하십시오.” </a:t>
            </a:r>
          </a:p>
        </p:txBody>
      </p:sp>
      <p:sp>
        <p:nvSpPr>
          <p:cNvPr id="9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텍스트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제목 텍스트</a:t>
            </a:r>
          </a:p>
        </p:txBody>
      </p:sp>
      <p:sp>
        <p:nvSpPr>
          <p:cNvPr id="3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2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5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</a:t>
            </a:fld>
            <a:endParaRPr/>
          </a:p>
        </p:txBody>
      </p:sp>
      <p:sp>
        <p:nvSpPr>
          <p:cNvPr id="158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59" name="scsolution-logo.png" descr="scsolution-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ThingsWare-logo.png" descr="ThingsWare-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62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 fontScale="92500" lnSpcReduction="2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63" name="1. 전류 센서…"/>
          <p:cNvSpPr txBox="1"/>
          <p:nvPr/>
        </p:nvSpPr>
        <p:spPr>
          <a:xfrm>
            <a:off x="317500" y="1468429"/>
            <a:ext cx="5132815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dirty="0"/>
              <a:t>1. </a:t>
            </a:r>
            <a:r>
              <a:rPr lang="ko-KR" altLang="en-US" dirty="0"/>
              <a:t>진동</a:t>
            </a:r>
            <a:r>
              <a:rPr dirty="0"/>
              <a:t> </a:t>
            </a:r>
            <a:r>
              <a:rPr dirty="0" err="1"/>
              <a:t>센서</a:t>
            </a:r>
            <a:endParaRPr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b="1" dirty="0"/>
              <a:t> 1.1. </a:t>
            </a:r>
            <a:r>
              <a:rPr b="1" dirty="0" err="1"/>
              <a:t>센서</a:t>
            </a:r>
            <a:r>
              <a:rPr b="1" dirty="0"/>
              <a:t> </a:t>
            </a:r>
            <a:r>
              <a:rPr b="1" dirty="0" err="1"/>
              <a:t>종류</a:t>
            </a:r>
            <a:r>
              <a:rPr b="1" dirty="0"/>
              <a:t> : </a:t>
            </a:r>
            <a:r>
              <a:rPr lang="ko-KR" altLang="en-US" b="1" dirty="0"/>
              <a:t>베어링 불량 </a:t>
            </a:r>
            <a:r>
              <a:rPr lang="en-US" altLang="ko-KR" b="1" dirty="0"/>
              <a:t>11kW </a:t>
            </a:r>
            <a:r>
              <a:rPr b="1" dirty="0"/>
              <a:t>#1-</a:t>
            </a:r>
            <a:r>
              <a:rPr lang="en-US" b="1" dirty="0"/>
              <a:t>1</a:t>
            </a:r>
            <a:endParaRPr b="1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en-US" altLang="ko-KR" dirty="0"/>
              <a:t>  : </a:t>
            </a:r>
            <a:r>
              <a:rPr lang="en-US" altLang="ko-KR" sz="1600" b="0" dirty="0"/>
              <a:t>STFMB-20200928-0105-0071  </a:t>
            </a:r>
            <a:endParaRPr lang="en-US" altLang="ko-KR" sz="1600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dirty="0"/>
              <a:t>  </a:t>
            </a:r>
            <a:r>
              <a:rPr lang="en-US" altLang="ko-KR" dirty="0"/>
              <a:t>(</a:t>
            </a:r>
            <a:r>
              <a:rPr lang="ko-KR" altLang="en-US" dirty="0" err="1"/>
              <a:t>갑천역</a:t>
            </a:r>
            <a:r>
              <a:rPr lang="en-US" altLang="ko-KR" dirty="0"/>
              <a:t>, A</a:t>
            </a:r>
            <a:r>
              <a:rPr lang="ko-KR" altLang="en-US" dirty="0"/>
              <a:t>공조실</a:t>
            </a:r>
            <a:r>
              <a:rPr lang="en-US" altLang="ko-KR" dirty="0"/>
              <a:t>(</a:t>
            </a:r>
            <a:r>
              <a:rPr lang="ko-KR" altLang="en-US" dirty="0"/>
              <a:t>시점</a:t>
            </a:r>
            <a:r>
              <a:rPr lang="en-US" altLang="ko-KR" dirty="0"/>
              <a:t>), R-CAHU-02R, </a:t>
            </a:r>
            <a:r>
              <a:rPr lang="ko-KR" altLang="en-US" dirty="0"/>
              <a:t>우승강장 환기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aphicFrame>
        <p:nvGraphicFramePr>
          <p:cNvPr id="165" name="표"/>
          <p:cNvGraphicFramePr/>
          <p:nvPr>
            <p:extLst>
              <p:ext uri="{D42A27DB-BD31-4B8C-83A1-F6EECF244321}">
                <p14:modId xmlns:p14="http://schemas.microsoft.com/office/powerpoint/2010/main" val="419772257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 dirty="0" err="1">
                          <a:sym typeface="Helvetica Neue"/>
                        </a:rPr>
                        <a:t>수집</a:t>
                      </a:r>
                      <a:endParaRPr sz="1400" b="1" dirty="0">
                        <a:sym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STFMB-20200928-0105-0071_20210106_140704_002.dat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STFMB-20200928-0105-0071_20210106_140704_002.csv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STFMB-20200928-0105-0071_20210106_144504_002.dat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비정상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비동작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STFMB-20200928-0105-0071_20210106_144504_002.csv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263650" y="5564188"/>
            <a:ext cx="130048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1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</a:br>
            <a:endParaRPr kumimoji="1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  <a:cs typeface="굴림" charset="-127"/>
            </a:endParaRPr>
          </a:p>
        </p:txBody>
      </p:sp>
      <p:pic>
        <p:nvPicPr>
          <p:cNvPr id="1026" name="Picture 2" descr="C:\Users\HP\AppData\Local\Temp\BNZ.5ff4349c20972c8\K-097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942" y="6134882"/>
            <a:ext cx="4377756" cy="25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HP\AppData\Local\Temp\BNZ.5ff4349c20972c8\K-103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942" y="3578882"/>
            <a:ext cx="4377756" cy="25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5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  <p:sp>
        <p:nvSpPr>
          <p:cNvPr id="158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59" name="scsolution-logo.png" descr="scsolution-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ThingsWare-logo.png" descr="ThingsWare-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62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 fontScale="92500" lnSpcReduction="2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63" name="1. 전류 센서…"/>
          <p:cNvSpPr txBox="1"/>
          <p:nvPr/>
        </p:nvSpPr>
        <p:spPr>
          <a:xfrm>
            <a:off x="317500" y="1468429"/>
            <a:ext cx="5132815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dirty="0"/>
              <a:t>1. </a:t>
            </a:r>
            <a:r>
              <a:rPr lang="ko-KR" altLang="en-US" dirty="0"/>
              <a:t>진동</a:t>
            </a:r>
            <a:r>
              <a:rPr dirty="0"/>
              <a:t> </a:t>
            </a:r>
            <a:r>
              <a:rPr dirty="0" err="1"/>
              <a:t>센서</a:t>
            </a:r>
            <a:endParaRPr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b="1" dirty="0"/>
              <a:t> 1.1. </a:t>
            </a:r>
            <a:r>
              <a:rPr b="1" dirty="0" err="1"/>
              <a:t>센서</a:t>
            </a:r>
            <a:r>
              <a:rPr b="1" dirty="0"/>
              <a:t> </a:t>
            </a:r>
            <a:r>
              <a:rPr b="1" dirty="0" err="1"/>
              <a:t>종류</a:t>
            </a:r>
            <a:r>
              <a:rPr b="1" dirty="0"/>
              <a:t> : </a:t>
            </a:r>
            <a:r>
              <a:rPr lang="ko-KR" altLang="en-US" b="1" dirty="0"/>
              <a:t>베어링 불량 </a:t>
            </a:r>
            <a:r>
              <a:rPr lang="en-US" altLang="ko-KR" b="1" dirty="0"/>
              <a:t>11kW </a:t>
            </a:r>
            <a:r>
              <a:rPr b="1" dirty="0"/>
              <a:t>#1-</a:t>
            </a:r>
            <a:r>
              <a:rPr lang="en-US" b="1" dirty="0"/>
              <a:t>2</a:t>
            </a:r>
            <a:endParaRPr b="1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en-US" altLang="ko-KR" dirty="0"/>
              <a:t>  : </a:t>
            </a:r>
            <a:r>
              <a:rPr lang="en-US" altLang="ko-KR" sz="1600" b="0" dirty="0"/>
              <a:t>STFMB-20200928-0105-0071  </a:t>
            </a:r>
            <a:endParaRPr lang="en-US" altLang="ko-KR" sz="1600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dirty="0"/>
              <a:t>  </a:t>
            </a:r>
            <a:r>
              <a:rPr lang="en-US" altLang="ko-KR" dirty="0"/>
              <a:t>(</a:t>
            </a:r>
            <a:r>
              <a:rPr lang="ko-KR" altLang="en-US" dirty="0" err="1"/>
              <a:t>갑천역</a:t>
            </a:r>
            <a:r>
              <a:rPr lang="en-US" altLang="ko-KR" dirty="0"/>
              <a:t>, A</a:t>
            </a:r>
            <a:r>
              <a:rPr lang="ko-KR" altLang="en-US" dirty="0"/>
              <a:t>공조실</a:t>
            </a:r>
            <a:r>
              <a:rPr lang="en-US" altLang="ko-KR" dirty="0"/>
              <a:t>(</a:t>
            </a:r>
            <a:r>
              <a:rPr lang="ko-KR" altLang="en-US" dirty="0"/>
              <a:t>시점</a:t>
            </a:r>
            <a:r>
              <a:rPr lang="en-US" altLang="ko-KR" dirty="0"/>
              <a:t>), R-CAHU-02R, </a:t>
            </a:r>
            <a:r>
              <a:rPr lang="ko-KR" altLang="en-US" dirty="0"/>
              <a:t>우승강장 환기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aphicFrame>
        <p:nvGraphicFramePr>
          <p:cNvPr id="165" name="표"/>
          <p:cNvGraphicFramePr/>
          <p:nvPr>
            <p:extLst>
              <p:ext uri="{D42A27DB-BD31-4B8C-83A1-F6EECF244321}">
                <p14:modId xmlns:p14="http://schemas.microsoft.com/office/powerpoint/2010/main" val="306691308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 dirty="0" err="1">
                          <a:sym typeface="Helvetica Neue"/>
                        </a:rPr>
                        <a:t>수집</a:t>
                      </a:r>
                      <a:endParaRPr sz="1400" b="1" dirty="0">
                        <a:sym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STFMB-20200928-0105-0071_20210106_140504_002.dat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STFMB-20200928-0105-0071_20210106_140504_002.csv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STFMB-20200928-0105-0071_20210106_144304_002.dat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비정상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비동작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STFMB-20200928-0105-0071_20210106_144304_002.csv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263650" y="5564188"/>
            <a:ext cx="130048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1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</a:br>
            <a:endParaRPr kumimoji="1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  <a:cs typeface="굴림" charset="-127"/>
            </a:endParaRPr>
          </a:p>
        </p:txBody>
      </p:sp>
      <p:pic>
        <p:nvPicPr>
          <p:cNvPr id="2050" name="Picture 2" descr="C:\Users\HP\AppData\Local\Temp\BNZ.5ff4349c20972c8\K-098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942" y="6134882"/>
            <a:ext cx="4377756" cy="25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HP\AppData\Local\Temp\BNZ.5ff4349c20972c8\K-104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942" y="3578882"/>
            <a:ext cx="4377756" cy="25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0155791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5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sp>
        <p:nvSpPr>
          <p:cNvPr id="158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59" name="scsolution-logo.png" descr="scsolution-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ThingsWare-logo.png" descr="ThingsWare-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62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 fontScale="92500" lnSpcReduction="2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63" name="1. 전류 센서…"/>
          <p:cNvSpPr txBox="1"/>
          <p:nvPr/>
        </p:nvSpPr>
        <p:spPr>
          <a:xfrm>
            <a:off x="317500" y="1468429"/>
            <a:ext cx="5132815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dirty="0"/>
              <a:t>1. </a:t>
            </a:r>
            <a:r>
              <a:rPr lang="ko-KR" altLang="en-US" dirty="0"/>
              <a:t>진동</a:t>
            </a:r>
            <a:r>
              <a:rPr dirty="0"/>
              <a:t> </a:t>
            </a:r>
            <a:r>
              <a:rPr dirty="0" err="1"/>
              <a:t>센서</a:t>
            </a:r>
            <a:endParaRPr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b="1" dirty="0"/>
              <a:t> 1.1. </a:t>
            </a:r>
            <a:r>
              <a:rPr b="1" dirty="0" err="1"/>
              <a:t>센서</a:t>
            </a:r>
            <a:r>
              <a:rPr b="1" dirty="0"/>
              <a:t> </a:t>
            </a:r>
            <a:r>
              <a:rPr b="1" dirty="0" err="1"/>
              <a:t>종류</a:t>
            </a:r>
            <a:r>
              <a:rPr b="1" dirty="0"/>
              <a:t> : </a:t>
            </a:r>
            <a:r>
              <a:rPr lang="ko-KR" altLang="en-US" b="1" dirty="0"/>
              <a:t>베어링 불량 </a:t>
            </a:r>
            <a:r>
              <a:rPr lang="en-US" altLang="ko-KR" b="1" dirty="0"/>
              <a:t>11kW </a:t>
            </a:r>
            <a:r>
              <a:rPr b="1" dirty="0"/>
              <a:t>#1-</a:t>
            </a:r>
            <a:r>
              <a:rPr lang="en-US" b="1" dirty="0"/>
              <a:t>3</a:t>
            </a:r>
            <a:endParaRPr b="1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en-US" altLang="ko-KR" dirty="0"/>
              <a:t>  : </a:t>
            </a:r>
            <a:r>
              <a:rPr lang="en-US" altLang="ko-KR" sz="1600" b="0" dirty="0"/>
              <a:t>STFMB-20200928-0105-0071  </a:t>
            </a:r>
            <a:endParaRPr lang="en-US" altLang="ko-KR" sz="1600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dirty="0"/>
              <a:t>  </a:t>
            </a:r>
            <a:r>
              <a:rPr lang="en-US" altLang="ko-KR" dirty="0"/>
              <a:t>(</a:t>
            </a:r>
            <a:r>
              <a:rPr lang="ko-KR" altLang="en-US" dirty="0" err="1"/>
              <a:t>갑천역</a:t>
            </a:r>
            <a:r>
              <a:rPr lang="en-US" altLang="ko-KR" dirty="0"/>
              <a:t>, A</a:t>
            </a:r>
            <a:r>
              <a:rPr lang="ko-KR" altLang="en-US" dirty="0"/>
              <a:t>공조실</a:t>
            </a:r>
            <a:r>
              <a:rPr lang="en-US" altLang="ko-KR" dirty="0"/>
              <a:t>(</a:t>
            </a:r>
            <a:r>
              <a:rPr lang="ko-KR" altLang="en-US" dirty="0"/>
              <a:t>시점</a:t>
            </a:r>
            <a:r>
              <a:rPr lang="en-US" altLang="ko-KR" dirty="0"/>
              <a:t>), R-CAHU-02R, </a:t>
            </a:r>
            <a:r>
              <a:rPr lang="ko-KR" altLang="en-US" dirty="0"/>
              <a:t>우승강장 환기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aphicFrame>
        <p:nvGraphicFramePr>
          <p:cNvPr id="165" name="표"/>
          <p:cNvGraphicFramePr/>
          <p:nvPr>
            <p:extLst>
              <p:ext uri="{D42A27DB-BD31-4B8C-83A1-F6EECF244321}">
                <p14:modId xmlns:p14="http://schemas.microsoft.com/office/powerpoint/2010/main" val="3998629292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 dirty="0" err="1">
                          <a:sym typeface="Helvetica Neue"/>
                        </a:rPr>
                        <a:t>수집</a:t>
                      </a:r>
                      <a:endParaRPr sz="1400" b="1" dirty="0">
                        <a:sym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STFMB-20200928-0105-0071_20210106_140204_002.dat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STFMB-20200928-0105-0071_20210106_140204_002.csv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STFMB-20200928-0105-0071_20210106_144104_002.dat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비정상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비동작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STFMB-20200928-0105-0071_20210106_144104_002.csv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263650" y="5564188"/>
            <a:ext cx="130048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1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</a:br>
            <a:endParaRPr kumimoji="1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  <a:cs typeface="굴림" charset="-127"/>
            </a:endParaRPr>
          </a:p>
        </p:txBody>
      </p:sp>
      <p:pic>
        <p:nvPicPr>
          <p:cNvPr id="3074" name="Picture 2" descr="C:\Users\HP\AppData\Local\Temp\BNZ.5ff4349c20972c8\K-099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942" y="6134882"/>
            <a:ext cx="4377756" cy="25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HP\AppData\Local\Temp\BNZ.5ff4349c20972c8\K-105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942" y="3578882"/>
            <a:ext cx="4377756" cy="25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0155791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5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sp>
        <p:nvSpPr>
          <p:cNvPr id="158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59" name="scsolution-logo.png" descr="scsolution-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ThingsWare-logo.png" descr="ThingsWare-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62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 fontScale="92500" lnSpcReduction="2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63" name="1. 전류 센서…"/>
          <p:cNvSpPr txBox="1"/>
          <p:nvPr/>
        </p:nvSpPr>
        <p:spPr>
          <a:xfrm>
            <a:off x="317500" y="1468429"/>
            <a:ext cx="5132815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dirty="0"/>
              <a:t>1. </a:t>
            </a:r>
            <a:r>
              <a:rPr lang="ko-KR" altLang="en-US" dirty="0"/>
              <a:t>진동</a:t>
            </a:r>
            <a:r>
              <a:rPr dirty="0"/>
              <a:t> </a:t>
            </a:r>
            <a:r>
              <a:rPr dirty="0" err="1"/>
              <a:t>센서</a:t>
            </a:r>
            <a:endParaRPr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b="1" dirty="0"/>
              <a:t> 1.1. </a:t>
            </a:r>
            <a:r>
              <a:rPr b="1" dirty="0" err="1"/>
              <a:t>센서</a:t>
            </a:r>
            <a:r>
              <a:rPr b="1" dirty="0"/>
              <a:t> </a:t>
            </a:r>
            <a:r>
              <a:rPr b="1" dirty="0" err="1"/>
              <a:t>종류</a:t>
            </a:r>
            <a:r>
              <a:rPr b="1" dirty="0"/>
              <a:t> : </a:t>
            </a:r>
            <a:r>
              <a:rPr lang="ko-KR" altLang="en-US" b="1" dirty="0"/>
              <a:t>베어링 불량 </a:t>
            </a:r>
            <a:r>
              <a:rPr lang="en-US" altLang="ko-KR" b="1" dirty="0"/>
              <a:t>11kW </a:t>
            </a:r>
            <a:r>
              <a:rPr b="1" dirty="0"/>
              <a:t>#1-</a:t>
            </a:r>
            <a:r>
              <a:rPr lang="en-US" b="1" dirty="0"/>
              <a:t>4</a:t>
            </a:r>
            <a:endParaRPr b="1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en-US" altLang="ko-KR" dirty="0"/>
              <a:t>  : </a:t>
            </a:r>
            <a:r>
              <a:rPr lang="en-US" altLang="ko-KR" sz="1600" b="0" dirty="0"/>
              <a:t>STFMB-20200928-0105-0071  </a:t>
            </a:r>
            <a:endParaRPr lang="en-US" altLang="ko-KR" sz="1600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dirty="0"/>
              <a:t>  </a:t>
            </a:r>
            <a:r>
              <a:rPr lang="en-US" altLang="ko-KR" dirty="0"/>
              <a:t>(</a:t>
            </a:r>
            <a:r>
              <a:rPr lang="ko-KR" altLang="en-US" dirty="0" err="1"/>
              <a:t>갑천역</a:t>
            </a:r>
            <a:r>
              <a:rPr lang="en-US" altLang="ko-KR" dirty="0"/>
              <a:t>, A</a:t>
            </a:r>
            <a:r>
              <a:rPr lang="ko-KR" altLang="en-US" dirty="0"/>
              <a:t>공조실</a:t>
            </a:r>
            <a:r>
              <a:rPr lang="en-US" altLang="ko-KR" dirty="0"/>
              <a:t>(</a:t>
            </a:r>
            <a:r>
              <a:rPr lang="ko-KR" altLang="en-US" dirty="0"/>
              <a:t>시점</a:t>
            </a:r>
            <a:r>
              <a:rPr lang="en-US" altLang="ko-KR" dirty="0"/>
              <a:t>), R-CAHU-02R, </a:t>
            </a:r>
            <a:r>
              <a:rPr lang="ko-KR" altLang="en-US" dirty="0"/>
              <a:t>우승강장 환기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aphicFrame>
        <p:nvGraphicFramePr>
          <p:cNvPr id="165" name="표"/>
          <p:cNvGraphicFramePr/>
          <p:nvPr>
            <p:extLst>
              <p:ext uri="{D42A27DB-BD31-4B8C-83A1-F6EECF244321}">
                <p14:modId xmlns:p14="http://schemas.microsoft.com/office/powerpoint/2010/main" val="2900778598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 dirty="0" err="1">
                          <a:sym typeface="Helvetica Neue"/>
                        </a:rPr>
                        <a:t>수집</a:t>
                      </a:r>
                      <a:endParaRPr sz="1400" b="1" dirty="0">
                        <a:sym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STFMB-20200928-0105-0071_20210106_130304_002.dat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STFMB-20200928-0105-0071_20210106_130304_002.csv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STFMB-20200928-0105-0071_20210106_143904_002.dat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비정상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비동작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STFMB-20200928-0105-0071_20210106_143904_002.csv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263650" y="5564188"/>
            <a:ext cx="130048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1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</a:br>
            <a:endParaRPr kumimoji="1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  <a:cs typeface="굴림" charset="-127"/>
            </a:endParaRPr>
          </a:p>
        </p:txBody>
      </p:sp>
      <p:pic>
        <p:nvPicPr>
          <p:cNvPr id="4098" name="Picture 2" descr="C:\Users\HP\AppData\Local\Temp\BNZ.5ff4349c20972c8\K-100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942" y="6134882"/>
            <a:ext cx="4377756" cy="25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HP\AppData\Local\Temp\BNZ.5ff4349c20972c8\K-106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942" y="3578882"/>
            <a:ext cx="4377756" cy="25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0155791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5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sp>
        <p:nvSpPr>
          <p:cNvPr id="158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59" name="scsolution-logo.png" descr="scsolution-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ThingsWare-logo.png" descr="ThingsWare-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62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 fontScale="92500" lnSpcReduction="2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63" name="1. 전류 센서…"/>
          <p:cNvSpPr txBox="1"/>
          <p:nvPr/>
        </p:nvSpPr>
        <p:spPr>
          <a:xfrm>
            <a:off x="317500" y="1468429"/>
            <a:ext cx="5132815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dirty="0"/>
              <a:t>1. </a:t>
            </a:r>
            <a:r>
              <a:rPr lang="ko-KR" altLang="en-US" dirty="0"/>
              <a:t>진동</a:t>
            </a:r>
            <a:r>
              <a:rPr dirty="0"/>
              <a:t> </a:t>
            </a:r>
            <a:r>
              <a:rPr dirty="0" err="1"/>
              <a:t>센서</a:t>
            </a:r>
            <a:endParaRPr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b="1" dirty="0"/>
              <a:t> 1.1. </a:t>
            </a:r>
            <a:r>
              <a:rPr b="1" dirty="0" err="1"/>
              <a:t>센서</a:t>
            </a:r>
            <a:r>
              <a:rPr b="1" dirty="0"/>
              <a:t> </a:t>
            </a:r>
            <a:r>
              <a:rPr b="1" dirty="0" err="1"/>
              <a:t>종류</a:t>
            </a:r>
            <a:r>
              <a:rPr b="1" dirty="0"/>
              <a:t> : </a:t>
            </a:r>
            <a:r>
              <a:rPr lang="ko-KR" altLang="en-US" b="1" dirty="0"/>
              <a:t>베어링 불량 </a:t>
            </a:r>
            <a:r>
              <a:rPr lang="en-US" altLang="ko-KR" b="1" dirty="0"/>
              <a:t>11kW </a:t>
            </a:r>
            <a:r>
              <a:rPr b="1" dirty="0"/>
              <a:t>#1-</a:t>
            </a:r>
            <a:r>
              <a:rPr lang="en-US" b="1" dirty="0"/>
              <a:t>5</a:t>
            </a:r>
            <a:endParaRPr b="1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en-US" altLang="ko-KR" dirty="0"/>
              <a:t>  : </a:t>
            </a:r>
            <a:r>
              <a:rPr lang="en-US" altLang="ko-KR" sz="1600" b="0" dirty="0"/>
              <a:t>STFMB-20200928-0105-0071  </a:t>
            </a:r>
            <a:endParaRPr lang="en-US" altLang="ko-KR" sz="1600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dirty="0"/>
              <a:t>  </a:t>
            </a:r>
            <a:r>
              <a:rPr lang="en-US" altLang="ko-KR" dirty="0"/>
              <a:t>(</a:t>
            </a:r>
            <a:r>
              <a:rPr lang="ko-KR" altLang="en-US" dirty="0" err="1"/>
              <a:t>갑천역</a:t>
            </a:r>
            <a:r>
              <a:rPr lang="en-US" altLang="ko-KR" dirty="0"/>
              <a:t>, A</a:t>
            </a:r>
            <a:r>
              <a:rPr lang="ko-KR" altLang="en-US" dirty="0"/>
              <a:t>공조실</a:t>
            </a:r>
            <a:r>
              <a:rPr lang="en-US" altLang="ko-KR" dirty="0"/>
              <a:t>(</a:t>
            </a:r>
            <a:r>
              <a:rPr lang="ko-KR" altLang="en-US" dirty="0"/>
              <a:t>시점</a:t>
            </a:r>
            <a:r>
              <a:rPr lang="en-US" altLang="ko-KR" dirty="0"/>
              <a:t>), R-CAHU-02R, </a:t>
            </a:r>
            <a:r>
              <a:rPr lang="ko-KR" altLang="en-US" dirty="0"/>
              <a:t>우승강장 환기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aphicFrame>
        <p:nvGraphicFramePr>
          <p:cNvPr id="165" name="표"/>
          <p:cNvGraphicFramePr/>
          <p:nvPr>
            <p:extLst>
              <p:ext uri="{D42A27DB-BD31-4B8C-83A1-F6EECF244321}">
                <p14:modId xmlns:p14="http://schemas.microsoft.com/office/powerpoint/2010/main" val="1111007632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 dirty="0" err="1">
                          <a:sym typeface="Helvetica Neue"/>
                        </a:rPr>
                        <a:t>수집</a:t>
                      </a:r>
                      <a:endParaRPr sz="1400" b="1" dirty="0">
                        <a:sym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STFMB-20200928-0105-0071_20210106_130104_002.dat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STFMB-20200928-0105-0071_20210106_130104_002.csv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STFMB-20200928-0105-0071_20210106_143704_002.dat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비정상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비동작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STFMB-20200928-0105-0071_20210106_143704_002.csv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263650" y="5564188"/>
            <a:ext cx="130048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1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</a:br>
            <a:endParaRPr kumimoji="1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  <a:cs typeface="굴림" charset="-127"/>
            </a:endParaRPr>
          </a:p>
        </p:txBody>
      </p:sp>
      <p:pic>
        <p:nvPicPr>
          <p:cNvPr id="5122" name="Picture 2" descr="C:\Users\HP\AppData\Local\Temp\BNZ.5ff4349c20972c8\K-10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942" y="6134882"/>
            <a:ext cx="4377756" cy="25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HP\AppData\Local\Temp\BNZ.5ff4349c20972c8\K-107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942" y="3578882"/>
            <a:ext cx="4377756" cy="25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0155791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5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sp>
        <p:nvSpPr>
          <p:cNvPr id="158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59" name="scsolution-logo.png" descr="scsolution-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ThingsWare-logo.png" descr="ThingsWare-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62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 fontScale="92500" lnSpcReduction="2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63" name="1. 전류 센서…"/>
          <p:cNvSpPr txBox="1"/>
          <p:nvPr/>
        </p:nvSpPr>
        <p:spPr>
          <a:xfrm>
            <a:off x="317500" y="1468429"/>
            <a:ext cx="5132815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dirty="0"/>
              <a:t>1. </a:t>
            </a:r>
            <a:r>
              <a:rPr lang="ko-KR" altLang="en-US" dirty="0"/>
              <a:t>진동</a:t>
            </a:r>
            <a:r>
              <a:rPr dirty="0"/>
              <a:t> </a:t>
            </a:r>
            <a:r>
              <a:rPr dirty="0" err="1"/>
              <a:t>센서</a:t>
            </a:r>
            <a:endParaRPr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b="1" dirty="0"/>
              <a:t> 1.1. </a:t>
            </a:r>
            <a:r>
              <a:rPr b="1" dirty="0" err="1"/>
              <a:t>센서</a:t>
            </a:r>
            <a:r>
              <a:rPr b="1" dirty="0"/>
              <a:t> </a:t>
            </a:r>
            <a:r>
              <a:rPr b="1" dirty="0" err="1"/>
              <a:t>종류</a:t>
            </a:r>
            <a:r>
              <a:rPr b="1" dirty="0"/>
              <a:t> : </a:t>
            </a:r>
            <a:r>
              <a:rPr lang="ko-KR" altLang="en-US" b="1" dirty="0"/>
              <a:t>베어링 불량 </a:t>
            </a:r>
            <a:r>
              <a:rPr lang="en-US" altLang="ko-KR" b="1" dirty="0"/>
              <a:t>11kW </a:t>
            </a:r>
            <a:r>
              <a:rPr b="1" dirty="0"/>
              <a:t>#1-</a:t>
            </a:r>
            <a:r>
              <a:rPr lang="en-US" b="1" dirty="0"/>
              <a:t>6</a:t>
            </a:r>
            <a:endParaRPr b="1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en-US" altLang="ko-KR" dirty="0"/>
              <a:t>  : </a:t>
            </a:r>
            <a:r>
              <a:rPr lang="en-US" altLang="ko-KR" sz="1600" b="0" dirty="0"/>
              <a:t>STFMB-20200928-0105-0071  </a:t>
            </a:r>
            <a:endParaRPr lang="en-US" altLang="ko-KR" sz="1600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dirty="0"/>
              <a:t>  </a:t>
            </a:r>
            <a:r>
              <a:rPr lang="en-US" altLang="ko-KR" dirty="0"/>
              <a:t>(</a:t>
            </a:r>
            <a:r>
              <a:rPr lang="ko-KR" altLang="en-US" dirty="0" err="1"/>
              <a:t>갑천역</a:t>
            </a:r>
            <a:r>
              <a:rPr lang="en-US" altLang="ko-KR" dirty="0"/>
              <a:t>, A</a:t>
            </a:r>
            <a:r>
              <a:rPr lang="ko-KR" altLang="en-US" dirty="0"/>
              <a:t>공조실</a:t>
            </a:r>
            <a:r>
              <a:rPr lang="en-US" altLang="ko-KR" dirty="0"/>
              <a:t>(</a:t>
            </a:r>
            <a:r>
              <a:rPr lang="ko-KR" altLang="en-US" dirty="0"/>
              <a:t>시점</a:t>
            </a:r>
            <a:r>
              <a:rPr lang="en-US" altLang="ko-KR" dirty="0"/>
              <a:t>), R-CAHU-02R, </a:t>
            </a:r>
            <a:r>
              <a:rPr lang="ko-KR" altLang="en-US" dirty="0"/>
              <a:t>우승강장 환기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aphicFrame>
        <p:nvGraphicFramePr>
          <p:cNvPr id="165" name="표"/>
          <p:cNvGraphicFramePr/>
          <p:nvPr>
            <p:extLst>
              <p:ext uri="{D42A27DB-BD31-4B8C-83A1-F6EECF244321}">
                <p14:modId xmlns:p14="http://schemas.microsoft.com/office/powerpoint/2010/main" val="2868234552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 dirty="0" err="1">
                          <a:sym typeface="Helvetica Neue"/>
                        </a:rPr>
                        <a:t>수집</a:t>
                      </a:r>
                      <a:endParaRPr sz="1400" b="1" dirty="0">
                        <a:sym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STFMB-20200928-0105-0071_20210106_120604_002.dat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STFMB-20200928-0105-0071_20210106_120604_002.csv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STFMB-20200928-0105-0071_20210106_143404_002.dat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비정상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비동작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STFMB-20200928-0105-0071_20210106_143404_002.csv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263650" y="5564188"/>
            <a:ext cx="130048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1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</a:br>
            <a:endParaRPr kumimoji="1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  <a:cs typeface="굴림" charset="-127"/>
            </a:endParaRPr>
          </a:p>
        </p:txBody>
      </p:sp>
      <p:pic>
        <p:nvPicPr>
          <p:cNvPr id="6146" name="Picture 2" descr="C:\Users\HP\AppData\Local\Temp\BNZ.5ff4349c20972c8\K-10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942" y="6134882"/>
            <a:ext cx="4377756" cy="25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HP\AppData\Local\Temp\BNZ.5ff4349c20972c8\K-108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942" y="3578882"/>
            <a:ext cx="4377756" cy="25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0155791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522</Words>
  <Application>Microsoft Macintosh PowerPoint</Application>
  <PresentationFormat>사용자 지정</PresentationFormat>
  <Paragraphs>120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7" baseType="lpstr">
      <vt:lpstr>굴림</vt:lpstr>
      <vt:lpstr>Apple SD 산돌고딕 Neo 옅은체</vt:lpstr>
      <vt:lpstr>Gill Sans</vt:lpstr>
      <vt:lpstr>Gill Sans Light</vt:lpstr>
      <vt:lpstr>Helvetica</vt:lpstr>
      <vt:lpstr>Helvetica Neue</vt:lpstr>
      <vt:lpstr>Helvetica Neue Light</vt:lpstr>
      <vt:lpstr>Helvetica Neue Medium</vt:lpstr>
      <vt:lpstr>Helvetica Neue Thin</vt:lpstr>
      <vt:lpstr>Times Roman</vt:lpstr>
      <vt:lpstr>White</vt:lpstr>
      <vt:lpstr>대전 도시철도공사 : 모터 센서 데이터</vt:lpstr>
      <vt:lpstr>대전 도시철도공사 : 모터 센서 데이터</vt:lpstr>
      <vt:lpstr>대전 도시철도공사 : 모터 센서 데이터</vt:lpstr>
      <vt:lpstr>대전 도시철도공사 : 모터 센서 데이터</vt:lpstr>
      <vt:lpstr>대전 도시철도공사 : 모터 센서 데이터</vt:lpstr>
      <vt:lpstr>대전 도시철도공사 : 모터 센서 데이터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</dc:creator>
  <cp:lastModifiedBy>Microsoft Office 사용자</cp:lastModifiedBy>
  <cp:revision>15</cp:revision>
  <dcterms:modified xsi:type="dcterms:W3CDTF">2021-01-06T09:41:45Z</dcterms:modified>
</cp:coreProperties>
</file>