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STFMB-20200928-0105-0065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01432286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STFMB-20200928-0105-0065_20210106_133204_002.dat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STFMB-20200928-0105-0065_20210106_133204_002.csv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0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0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STFMB-20200928-0105-0065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8709774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0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0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8906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STFMB-20200928-0105-0065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87387452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0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04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8906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STFMB-20200928-0105-0065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1411045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STFMB-20200928-0105-0065_20210106_120604_002.dat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STFMB-20200928-0105-0065_20210106_120604_002.csv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0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04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8906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STFMB-20200928-0105-0065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3086539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STFMB-20200928-0105-0065_20210106_120404_002.dat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STFMB-20200928-0105-0065_20210106_120404_002.csv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0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0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8906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STFMB-20200928-0105-0065 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R-CAHU-01S, 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17658533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STFMB-20200928-0105-0065_20210106_110504_002.dat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STFMB-20200928-0105-0065_20210106_110504_002.csv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STFMB-20200928-0105-0065_20210106_132204_002.dat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STFMB-20200928-0105-0065_20210106_132204_002.csv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0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04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8906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528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14</cp:revision>
  <dcterms:modified xsi:type="dcterms:W3CDTF">2021-01-06T09:54:04Z</dcterms:modified>
</cp:coreProperties>
</file>