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STFMB-20200928-0105-0069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sz="1600" b="0" dirty="0" err="1"/>
              <a:t>공조실</a:t>
            </a:r>
            <a:r>
              <a:rPr lang="en" altLang="ko-KR" sz="1600" b="0" dirty="0"/>
              <a:t>B(</a:t>
            </a:r>
            <a:r>
              <a:rPr lang="ko-KR" altLang="en-US" sz="1600" b="0" dirty="0"/>
              <a:t>종점</a:t>
            </a:r>
            <a:r>
              <a:rPr lang="en-US" altLang="ko-KR" sz="1600" b="0" dirty="0"/>
              <a:t>)</a:t>
            </a:r>
            <a:r>
              <a:rPr lang="en-US" altLang="ko-KR" dirty="0"/>
              <a:t>, R-CAHU-02S, </a:t>
            </a:r>
            <a:r>
              <a:rPr lang="ko-KR" altLang="en-US" dirty="0"/>
              <a:t>우승강장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00023204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STFMB-20200928-0105-0069_20210106_143404_002.dat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STFMB-20200928-0105-0069_20210106_143404_002.csv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08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09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STFMB-20200928-0105-0069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sz="1600" b="0" dirty="0" err="1"/>
              <a:t>공조실</a:t>
            </a:r>
            <a:r>
              <a:rPr lang="en" altLang="ko-KR" sz="1600" b="0" dirty="0"/>
              <a:t>B(</a:t>
            </a:r>
            <a:r>
              <a:rPr lang="ko-KR" altLang="en-US" sz="1600" b="0" dirty="0"/>
              <a:t>종점</a:t>
            </a:r>
            <a:r>
              <a:rPr lang="en-US" altLang="ko-KR" sz="1600" b="0" dirty="0"/>
              <a:t>)</a:t>
            </a:r>
            <a:r>
              <a:rPr lang="en-US" altLang="ko-KR" dirty="0"/>
              <a:t>, R-CAHU-02S, </a:t>
            </a:r>
            <a:r>
              <a:rPr lang="ko-KR" altLang="en-US" dirty="0" err="1"/>
              <a:t>우승강장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14744144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STFMB-20200928-0105-0069_20210106_143204_002.dat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STFMB-20200928-0105-0069_20210106_143204_002.csv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08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09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85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STFMB-20200928-0105-0069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sz="1600" b="0" dirty="0" err="1"/>
              <a:t>공조실</a:t>
            </a:r>
            <a:r>
              <a:rPr lang="en" altLang="ko-KR" sz="1600" b="0" dirty="0"/>
              <a:t>B(</a:t>
            </a:r>
            <a:r>
              <a:rPr lang="ko-KR" altLang="en-US" sz="1600" b="0" dirty="0"/>
              <a:t>종점</a:t>
            </a:r>
            <a:r>
              <a:rPr lang="en-US" altLang="ko-KR" sz="1600" b="0" dirty="0"/>
              <a:t>)</a:t>
            </a:r>
            <a:r>
              <a:rPr lang="en-US" altLang="ko-KR" dirty="0"/>
              <a:t>, R-CAHU-02S, </a:t>
            </a:r>
            <a:r>
              <a:rPr lang="ko-KR" altLang="en-US" dirty="0" err="1"/>
              <a:t>우승강장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61043450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08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09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85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STFMB-20200928-0105-0069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sz="1600" b="0" dirty="0" err="1"/>
              <a:t>공조실</a:t>
            </a:r>
            <a:r>
              <a:rPr lang="en" altLang="ko-KR" sz="1600" b="0" dirty="0"/>
              <a:t>B(</a:t>
            </a:r>
            <a:r>
              <a:rPr lang="ko-KR" altLang="en-US" sz="1600" b="0" dirty="0"/>
              <a:t>종점</a:t>
            </a:r>
            <a:r>
              <a:rPr lang="en-US" altLang="ko-KR" sz="1600" b="0" dirty="0"/>
              <a:t>)</a:t>
            </a:r>
            <a:r>
              <a:rPr lang="en-US" altLang="ko-KR" dirty="0"/>
              <a:t>, R-CAHU-02S, </a:t>
            </a:r>
            <a:r>
              <a:rPr lang="ko-KR" altLang="en-US" dirty="0" err="1"/>
              <a:t>우승강장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8214133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STFMB-20200928-0105-0069_20210106_130604_002.dat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STFMB-20200928-0105-0069_20210106_130604_002.csv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0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09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85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STFMB-20200928-0105-0069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sz="1600" b="0" dirty="0" err="1"/>
              <a:t>공조실</a:t>
            </a:r>
            <a:r>
              <a:rPr lang="en" altLang="ko-KR" sz="1600" b="0" dirty="0"/>
              <a:t>B(</a:t>
            </a:r>
            <a:r>
              <a:rPr lang="ko-KR" altLang="en-US" sz="1600" b="0" dirty="0"/>
              <a:t>종점</a:t>
            </a:r>
            <a:r>
              <a:rPr lang="en-US" altLang="ko-KR" sz="1600" b="0" dirty="0"/>
              <a:t>)</a:t>
            </a:r>
            <a:r>
              <a:rPr lang="en-US" altLang="ko-KR" dirty="0"/>
              <a:t>, R-CAHU-02S, </a:t>
            </a:r>
            <a:r>
              <a:rPr lang="ko-KR" altLang="en-US" dirty="0" err="1"/>
              <a:t>우승강장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6162009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STFMB-20200928-0105-0069_20210106_130404_002.dat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STFMB-20200928-0105-0069_20210106_130404_002.csv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08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09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85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199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18.5kW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STFMB-20200928-0105-0069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sz="1600" b="0" dirty="0" err="1"/>
              <a:t>공조실</a:t>
            </a:r>
            <a:r>
              <a:rPr lang="en" altLang="ko-KR" sz="1600" b="0" dirty="0"/>
              <a:t>B(</a:t>
            </a:r>
            <a:r>
              <a:rPr lang="ko-KR" altLang="en-US" sz="1600" b="0" dirty="0"/>
              <a:t>종점</a:t>
            </a:r>
            <a:r>
              <a:rPr lang="en-US" altLang="ko-KR" sz="1600" b="0" dirty="0"/>
              <a:t>)</a:t>
            </a:r>
            <a:r>
              <a:rPr lang="en-US" altLang="ko-KR" dirty="0"/>
              <a:t>, R-CAHU-02S, </a:t>
            </a:r>
            <a:r>
              <a:rPr lang="ko-KR" altLang="en-US" dirty="0" err="1"/>
              <a:t>우승강장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8922495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STFMB-20200928-0105-0069_20210106_130204_002.dat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STFMB-20200928-0105-0069_20210106_130204_002.csv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STFMB-20200928-0105-0069_20210106_142404_002.csv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09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09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85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522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16</cp:revision>
  <dcterms:modified xsi:type="dcterms:W3CDTF">2021-01-06T09:59:58Z</dcterms:modified>
</cp:coreProperties>
</file>