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35"/>
  </p:normalViewPr>
  <p:slideViewPr>
    <p:cSldViewPr snapToGrid="0" snapToObjects="1">
      <p:cViewPr>
        <p:scale>
          <a:sx n="75" d="100"/>
          <a:sy n="75" d="100"/>
        </p:scale>
        <p:origin x="-1644" y="-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14489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17261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베어링 불량 </a:t>
            </a:r>
            <a:r>
              <a:rPr lang="en-US" altLang="ko-KR" b="1" dirty="0" smtClean="0"/>
              <a:t>2.2kW </a:t>
            </a:r>
            <a:r>
              <a:rPr b="1" dirty="0" smtClean="0"/>
              <a:t>#1-</a:t>
            </a:r>
            <a:r>
              <a:rPr lang="en-US" b="1" dirty="0" smtClean="0"/>
              <a:t>1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b="0" dirty="0" smtClean="0"/>
              <a:t>STFMB-20200312-0102-0003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smtClean="0"/>
              <a:t>시점공조실</a:t>
            </a:r>
            <a:r>
              <a:rPr lang="en-US" altLang="ko-KR" dirty="0" smtClean="0"/>
              <a:t>, </a:t>
            </a:r>
            <a:r>
              <a:rPr lang="en-US" altLang="ko-KR" dirty="0" smtClean="0"/>
              <a:t>L-SF-04, </a:t>
            </a:r>
            <a:r>
              <a:rPr lang="ko-KR" altLang="en-US" dirty="0" err="1" smtClean="0"/>
              <a:t>기능실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271183070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STFMB-20200312-0102-0003_20210106_112004_002.dat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STFMB-20200312-0102-0003_20210106_112004_002.csv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STFMB-20200312-0102-0003_20210106_113804_002.dat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STFMB-20200312-0102-0003_20210106_113804_002.csv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1026" name="Picture 2" descr="C:\Users\HP\AppData\Local\Temp\BNZ.5ff4349c20972c8\K-01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AppData\Local\Temp\BNZ.5ff4349c20972c8\K-0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17261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베어링 불량 </a:t>
            </a:r>
            <a:r>
              <a:rPr lang="en-US" altLang="ko-KR" b="1" dirty="0" smtClean="0"/>
              <a:t>2.2kW </a:t>
            </a:r>
            <a:r>
              <a:rPr b="1" dirty="0" smtClean="0"/>
              <a:t>#</a:t>
            </a:r>
            <a:r>
              <a:rPr b="1" dirty="0" smtClean="0"/>
              <a:t>1-</a:t>
            </a:r>
            <a:r>
              <a:rPr lang="en-US" b="1" dirty="0" smtClean="0"/>
              <a:t>2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b="0" dirty="0" smtClean="0"/>
              <a:t>STFMB-20200312-0102-0003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smtClean="0"/>
              <a:t>시점공조실</a:t>
            </a:r>
            <a:r>
              <a:rPr lang="en-US" altLang="ko-KR" dirty="0" smtClean="0"/>
              <a:t>, </a:t>
            </a:r>
            <a:r>
              <a:rPr lang="en-US" altLang="ko-KR" dirty="0" smtClean="0"/>
              <a:t>L-SF-04, </a:t>
            </a:r>
            <a:r>
              <a:rPr lang="ko-KR" altLang="en-US" dirty="0" err="1" smtClean="0"/>
              <a:t>기능실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98333918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STFMB-20200312-0102-0003_20210106_111804_002.dat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STFMB-20200312-0102-0003_20210106_111804_002.csv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STFMB-20200312-0102-0003_20210106_113604_002.dat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STFMB-20200312-0102-0003_20210106_113604_002.csv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050" name="Picture 2" descr="C:\Users\HP\AppData\Local\Temp\BNZ.5ff4349c20972c8\K-0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P\AppData\Local\Temp\BNZ.5ff4349c20972c8\K-02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56002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17261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베어링 불량 </a:t>
            </a:r>
            <a:r>
              <a:rPr lang="en-US" altLang="ko-KR" b="1" dirty="0" smtClean="0"/>
              <a:t>2.2kW </a:t>
            </a:r>
            <a:r>
              <a:rPr b="1" dirty="0" smtClean="0"/>
              <a:t>#</a:t>
            </a:r>
            <a:r>
              <a:rPr b="1" dirty="0" smtClean="0"/>
              <a:t>1-</a:t>
            </a:r>
            <a:r>
              <a:rPr lang="en-US" b="1" dirty="0" smtClean="0"/>
              <a:t>3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b="0" dirty="0" smtClean="0"/>
              <a:t>STFMB-20200312-0102-0003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smtClean="0"/>
              <a:t>시점공조실</a:t>
            </a:r>
            <a:r>
              <a:rPr lang="en-US" altLang="ko-KR" dirty="0" smtClean="0"/>
              <a:t>, </a:t>
            </a:r>
            <a:r>
              <a:rPr lang="en-US" altLang="ko-KR" dirty="0" smtClean="0"/>
              <a:t>L-SF-04, </a:t>
            </a:r>
            <a:r>
              <a:rPr lang="ko-KR" altLang="en-US" dirty="0" err="1" smtClean="0"/>
              <a:t>기능실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102336284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STFMB-20200312-0102-0003_20210106_111604_002.dat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STFMB-20200312-0102-0003_20210106_111604_002.csv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STFMB-20200312-0102-0003_20210106_113404_002.dat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STFMB-20200312-0102-0003_20210106_113404_002.csv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3074" name="Picture 2" descr="C:\Users\HP\AppData\Local\Temp\BNZ.5ff4349c20972c8\K-01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P\AppData\Local\Temp\BNZ.5ff4349c20972c8\K-02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56002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17261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베어링 불량 </a:t>
            </a:r>
            <a:r>
              <a:rPr lang="en-US" altLang="ko-KR" b="1" dirty="0" smtClean="0"/>
              <a:t>2.2kW </a:t>
            </a:r>
            <a:r>
              <a:rPr b="1" dirty="0" smtClean="0"/>
              <a:t>#</a:t>
            </a:r>
            <a:r>
              <a:rPr b="1" dirty="0" smtClean="0"/>
              <a:t>1-</a:t>
            </a:r>
            <a:r>
              <a:rPr lang="en-US" b="1" dirty="0" smtClean="0"/>
              <a:t>4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b="0" dirty="0" smtClean="0"/>
              <a:t>STFMB-20200312-0102-0003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smtClean="0"/>
              <a:t>시점공조실</a:t>
            </a:r>
            <a:r>
              <a:rPr lang="en-US" altLang="ko-KR" dirty="0" smtClean="0"/>
              <a:t>, </a:t>
            </a:r>
            <a:r>
              <a:rPr lang="en-US" altLang="ko-KR" dirty="0" smtClean="0"/>
              <a:t>L-SF-04, </a:t>
            </a:r>
            <a:r>
              <a:rPr lang="ko-KR" altLang="en-US" dirty="0" err="1" smtClean="0"/>
              <a:t>기능실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838650915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STFMB-20200312-0102-0003_20210106_111404_002.dat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STFMB-20200312-0102-0003_20210106_111404_002.csv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STFMB-20200312-0102-0003_20210106_113204_002.dat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STFMB-20200312-0102-0003_20210106_113204_002.csv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4098" name="Picture 2" descr="C:\Users\HP\AppData\Local\Temp\BNZ.5ff4349c20972c8\K-01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HP\AppData\Local\Temp\BNZ.5ff4349c20972c8\K-02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56002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17261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베어링 불량 </a:t>
            </a:r>
            <a:r>
              <a:rPr lang="en-US" altLang="ko-KR" b="1" dirty="0" smtClean="0"/>
              <a:t>2.2kW </a:t>
            </a:r>
            <a:r>
              <a:rPr b="1" dirty="0" smtClean="0"/>
              <a:t>#</a:t>
            </a:r>
            <a:r>
              <a:rPr b="1" dirty="0" smtClean="0"/>
              <a:t>1-</a:t>
            </a:r>
            <a:r>
              <a:rPr lang="en-US" b="1" dirty="0" smtClean="0"/>
              <a:t>5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b="0" dirty="0" smtClean="0"/>
              <a:t>STFMB-20200312-0102-0003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smtClean="0"/>
              <a:t>시점공조실</a:t>
            </a:r>
            <a:r>
              <a:rPr lang="en-US" altLang="ko-KR" dirty="0" smtClean="0"/>
              <a:t>, </a:t>
            </a:r>
            <a:r>
              <a:rPr lang="en-US" altLang="ko-KR" dirty="0" smtClean="0"/>
              <a:t>L-SF-04, </a:t>
            </a:r>
            <a:r>
              <a:rPr lang="ko-KR" altLang="en-US" dirty="0" err="1" smtClean="0"/>
              <a:t>기능실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523801107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STFMB-20200312-0102-0003_20210106_111204_002.dat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STFMB-20200312-0102-0003_20210106_111204_002.csv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STFMB-20200312-0102-0003_20210106_112704_002.dat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STFMB-20200312-0102-0003_20210106_112704_002.csv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5122" name="Picture 2" descr="C:\Users\HP\AppData\Local\Temp\BNZ.5ff4349c20972c8\K-0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HP\AppData\Local\Temp\BNZ.5ff4349c20972c8\K-02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56002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17261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베어링 불량 </a:t>
            </a:r>
            <a:r>
              <a:rPr lang="en-US" altLang="ko-KR" b="1" dirty="0" smtClean="0"/>
              <a:t>2.2kW </a:t>
            </a:r>
            <a:r>
              <a:rPr b="1" dirty="0" smtClean="0"/>
              <a:t>#</a:t>
            </a:r>
            <a:r>
              <a:rPr b="1" dirty="0" smtClean="0"/>
              <a:t>1-</a:t>
            </a:r>
            <a:r>
              <a:rPr lang="en-US" b="1" dirty="0" smtClean="0"/>
              <a:t>6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b="0" dirty="0" smtClean="0"/>
              <a:t>STFMB-20200312-0102-0003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smtClean="0"/>
              <a:t>시점공조실</a:t>
            </a:r>
            <a:r>
              <a:rPr lang="en-US" altLang="ko-KR" dirty="0" smtClean="0"/>
              <a:t>, </a:t>
            </a:r>
            <a:r>
              <a:rPr lang="en-US" altLang="ko-KR" dirty="0" smtClean="0"/>
              <a:t>L-SF-04, </a:t>
            </a:r>
            <a:r>
              <a:rPr lang="ko-KR" altLang="en-US" dirty="0" err="1" smtClean="0"/>
              <a:t>기능실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368430270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STFMB-20200312-0102-0003_20210106_111004_002.dat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STFMB-20200312-0102-0003_20210106_111004_002.csv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STFMB-20200312-0102-0003_20210106_112504_002.dat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STFMB-20200312-0102-0003_20210106_112504_002.csv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6146" name="Picture 2" descr="C:\Users\HP\AppData\Local\Temp\BNZ.5ff4349c20972c8\K-01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P\AppData\Local\Temp\BNZ.5ff4349c20972c8\K-02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56002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390</Words>
  <Application>Microsoft Office PowerPoint</Application>
  <PresentationFormat>사용자 지정</PresentationFormat>
  <Paragraphs>120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HP</cp:lastModifiedBy>
  <cp:revision>15</cp:revision>
  <dcterms:modified xsi:type="dcterms:W3CDTF">2021-01-06T03:41:59Z</dcterms:modified>
</cp:coreProperties>
</file>