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8374016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5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9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2828489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17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1431654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STFMB-20200312-0102-0002_20210106_111004_002.csv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17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9629212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17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318004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17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435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베어링 불량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 smtClean="0"/>
              <a:t>STFMB-20200312-0102-0002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L-EF-02, </a:t>
            </a:r>
            <a:r>
              <a:rPr lang="ko-KR" altLang="en-US" dirty="0" smtClean="0"/>
              <a:t>좌 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6442537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STFMB-20200312-0102-0002_20210106_092404_002.csv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STFMB-20200312-0102-0002_20210106_110404_002.csv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17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396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15</cp:revision>
  <dcterms:modified xsi:type="dcterms:W3CDTF">2021-01-06T02:44:33Z</dcterms:modified>
</cp:coreProperties>
</file>