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99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STFMB-20201012-0105-0113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L-SF-02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 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9840655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STFMB-20201012-0105-0113_20210106_160104_002.dat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STFMB-20201012-0105-0113_20210106_160104_002.csv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1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1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99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STFMB-20201012-0105-0113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L-SF-02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 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7395160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1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535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99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STFMB-20201012-0105-0113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L-SF-02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 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792759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1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535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99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STFMB-20201012-0105-0113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L-SF-02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 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8768268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1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13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535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99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STFMB-20201012-0105-0113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L-SF-02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 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493005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STFMB-20201012-0105-0113_20210106_152304_002.dat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STFMB-20201012-0105-0113_20210106_152304_002.csv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1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1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535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99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STFMB-20201012-0105-0113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L-SF-02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 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07291368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STFMB-20201012-0105-0113_20210106_143004_002.dat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STFMB-20201012-0105-0113_20210106_143004_002.csv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STFMB-20201012-0105-0113_20210106_155004_002.csv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1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535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396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16</cp:revision>
  <dcterms:modified xsi:type="dcterms:W3CDTF">2021-01-06T07:41:04Z</dcterms:modified>
</cp:coreProperties>
</file>