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3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2"/>
    <p:restoredTop sz="94592"/>
  </p:normalViewPr>
  <p:slideViewPr>
    <p:cSldViewPr snapToGrid="0" snapToObjects="1">
      <p:cViewPr varScale="1">
        <p:scale>
          <a:sx n="106" d="100"/>
          <a:sy n="106" d="100"/>
        </p:scale>
        <p:origin x="2376" y="1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9E9C8EB1-AA95-554A-9ED4-77F0F0AEC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6941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STFMB-20200928-0105-0070_20210106_084304_002.dat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STFMB-20200928-0105-0070_20210106_084304_002.csv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STFMB-20200928-0105-0070_20210106_085304_002.dat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STFMB-20200928-0105-0070_20210106_085304_002.csv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2" descr="C:\Users\scsolution27\Desktop\칼무리\STFMB-20200928-0105-0070_20210106_0843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3" y="3585153"/>
            <a:ext cx="4325885" cy="2520000"/>
          </a:xfrm>
          <a:prstGeom prst="rect">
            <a:avLst/>
          </a:prstGeom>
          <a:noFill/>
        </p:spPr>
      </p:pic>
      <p:pic>
        <p:nvPicPr>
          <p:cNvPr id="13" name="Picture 3" descr="C:\Users\scsolution27\Desktop\칼무리\STFMB-20200928-0105-0070_20210106_0853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3" y="6170882"/>
            <a:ext cx="4325885" cy="2520000"/>
          </a:xfrm>
          <a:prstGeom prst="rect">
            <a:avLst/>
          </a:prstGeom>
          <a:noFill/>
        </p:spPr>
      </p:pic>
      <p:sp>
        <p:nvSpPr>
          <p:cNvPr id="14" name="1. 전류 센서…">
            <a:extLst>
              <a:ext uri="{FF2B5EF4-FFF2-40B4-BE49-F238E27FC236}">
                <a16:creationId xmlns:a16="http://schemas.microsoft.com/office/drawing/2014/main" id="{2DF27175-E9D4-CB42-88D8-B03C0CF9AA39}"/>
              </a:ext>
            </a:extLst>
          </p:cNvPr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</a:t>
            </a:r>
            <a:r>
              <a:rPr lang="en-US" altLang="ko-KR" b="1" dirty="0"/>
              <a:t>(</a:t>
            </a:r>
            <a:r>
              <a:rPr lang="ko-KR" altLang="en-US" b="1" dirty="0" err="1"/>
              <a:t>구리스</a:t>
            </a:r>
            <a:r>
              <a:rPr lang="en-US" altLang="ko-KR" b="1" dirty="0"/>
              <a:t>)</a:t>
            </a:r>
            <a:r>
              <a:rPr lang="en-US" b="1" dirty="0"/>
              <a:t>7.5kW </a:t>
            </a:r>
            <a:r>
              <a:rPr lang="en-US" b="1"/>
              <a:t>#1-</a:t>
            </a:r>
            <a:r>
              <a:rPr lang="en-US" altLang="ko-KR" b="1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STFMB-20200928-0105-0070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</a:t>
            </a:r>
            <a:r>
              <a:rPr lang="en-US" altLang="ko-KR" b="1" dirty="0"/>
              <a:t>(</a:t>
            </a:r>
            <a:r>
              <a:rPr lang="ko-KR" altLang="en-US" b="1" dirty="0" err="1"/>
              <a:t>구리스</a:t>
            </a:r>
            <a:r>
              <a:rPr lang="en-US" altLang="ko-KR" b="1" dirty="0"/>
              <a:t>)</a:t>
            </a:r>
            <a:r>
              <a:rPr lang="en-US" b="1" dirty="0"/>
              <a:t>7.5kW #1-2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STFMB-20200928-0105-0070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STFMB-20200928-0105-0070_20210106_084204_002.dat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STFMB-20200928-0105-0070_20210106_084204_002.csv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STFMB-20200928-0105-0070_20210106_085504_002.dat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STFMB-20200928-0105-0070_20210106_085504_002.csv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scsolution27\Desktop\칼무리\STFMB-20200928-0105-0070_20210106_0842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3584092"/>
            <a:ext cx="4325886" cy="2520000"/>
          </a:xfrm>
          <a:prstGeom prst="rect">
            <a:avLst/>
          </a:prstGeom>
          <a:noFill/>
        </p:spPr>
      </p:pic>
      <p:pic>
        <p:nvPicPr>
          <p:cNvPr id="2051" name="Picture 3" descr="C:\Users\scsolution27\Desktop\칼무리\STFMB-20200928-0105-0070_20210106_085504_0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</a:t>
            </a:r>
            <a:r>
              <a:rPr lang="en-US" altLang="ko-KR" b="1" dirty="0"/>
              <a:t>(</a:t>
            </a:r>
            <a:r>
              <a:rPr lang="ko-KR" altLang="en-US" b="1" dirty="0" err="1"/>
              <a:t>구리스</a:t>
            </a:r>
            <a:r>
              <a:rPr lang="en-US" altLang="ko-KR" b="1" dirty="0"/>
              <a:t>)</a:t>
            </a:r>
            <a:r>
              <a:rPr lang="en-US" b="1" dirty="0"/>
              <a:t>7.5kW #1-3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STFMB-20200928-0105-0070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STFMB-20200928-0105-0070_20210106_084504_002.dat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STFMB-20200928-0105-0070_20210106_084504_002.csv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STFMB-20200928-0105-0070_20210106_085804_002.dat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STFMB-20200928-0105-0070_20210106_085804_002.csv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D:\GoogleDrive\sc-solution\1.project\10.motormaster\12.data\daejeon_data\vibration\bearing_7.5kw_1\3\2.op-dat\STFMB-20200928-0105-0070_20210106_0845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1027" name="Picture 3" descr="D:\GoogleDrive\sc-solution\1.project\10.motormaster\12.data\daejeon_data\vibration\bearing_7.5kw_1\3\3.no-dat\STFMB-20200928-0105-0070_20210106_0858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</a:t>
            </a:r>
            <a:r>
              <a:rPr lang="en-US" altLang="ko-KR" b="1" dirty="0"/>
              <a:t>(</a:t>
            </a:r>
            <a:r>
              <a:rPr lang="ko-KR" altLang="en-US" b="1" dirty="0" err="1"/>
              <a:t>구리스</a:t>
            </a:r>
            <a:r>
              <a:rPr lang="en-US" altLang="ko-KR" b="1" dirty="0"/>
              <a:t>)</a:t>
            </a:r>
            <a:r>
              <a:rPr lang="en-US" b="1" dirty="0"/>
              <a:t>7.5kW 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STFMB-20200928-0105-0070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STFMB-20200928-0105-0070_20210106_084404_002.dat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STFMB-20200928-0105-0070_20210106_084404_002.csv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STFMB-20200928-0105-0070_20210106_090104_002.dat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STFMB-20200928-0105-0070_20210106_090104_002.csv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scsolution27\Desktop\칼무리\STFMB-20200928-0105-0070_20210106_0844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3" y="3650882"/>
            <a:ext cx="4325885" cy="2520000"/>
          </a:xfrm>
          <a:prstGeom prst="rect">
            <a:avLst/>
          </a:prstGeom>
          <a:noFill/>
        </p:spPr>
      </p:pic>
      <p:pic>
        <p:nvPicPr>
          <p:cNvPr id="4099" name="Picture 3" descr="C:\Users\scsolution27\Desktop\칼무리\STFMB-20200928-0105-0070_20210106_0901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</a:t>
            </a:r>
            <a:r>
              <a:rPr lang="en-US" altLang="ko-KR" b="1" dirty="0"/>
              <a:t>(</a:t>
            </a:r>
            <a:r>
              <a:rPr lang="ko-KR" altLang="en-US" b="1" dirty="0" err="1"/>
              <a:t>구리스</a:t>
            </a:r>
            <a:r>
              <a:rPr lang="en-US" altLang="ko-KR" b="1" dirty="0"/>
              <a:t>)</a:t>
            </a:r>
            <a:r>
              <a:rPr lang="en-US" b="1" dirty="0"/>
              <a:t>7.5kW #1-5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STFMB-20200928-0105-0070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STFMB-20200928-0105-0070_20210106_084804_002.dat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STFMB-20200928-0105-0070_20210106_084804_002.csv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STFMB-20200928-0105-0070_20210106_090404_002.dat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STFMB-20200928-0105-0070_20210106_090404_002.csv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8" name="Picture 4" descr="C:\Users\scsolution27\Desktop\칼무리\STFMB-20200928-0105-0070_20210106_0848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1029" name="Picture 5" descr="C:\Users\scsolution27\Desktop\칼무리\STFMB-20200928-0105-0070_20210106_0904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1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</a:t>
            </a:r>
            <a:r>
              <a:rPr lang="en-US" altLang="ko-KR" b="1" dirty="0"/>
              <a:t>(</a:t>
            </a:r>
            <a:r>
              <a:rPr lang="ko-KR" altLang="en-US" b="1" dirty="0" err="1"/>
              <a:t>구리스</a:t>
            </a:r>
            <a:r>
              <a:rPr lang="en-US" altLang="ko-KR" b="1" dirty="0"/>
              <a:t>)</a:t>
            </a:r>
            <a:r>
              <a:rPr lang="en-US" b="1" dirty="0"/>
              <a:t>7.5kW #1-6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STFMB-20200928-0105-0070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STFMB-20200928-0105-0070_20210106_084704_002.dat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STFMB-20200928-0105-0070_20210106_084704_002.csv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STFMB-20200928-0105-0070_20210106_090804_002.dat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STFMB-20200928-0105-0070_20210106_090804_002.csv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scsolution27\Desktop\칼무리\STFMB-20200928-0105-0070_20210106_0847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5" y="3650882"/>
            <a:ext cx="4325885" cy="2520000"/>
          </a:xfrm>
          <a:prstGeom prst="rect">
            <a:avLst/>
          </a:prstGeom>
          <a:noFill/>
        </p:spPr>
      </p:pic>
      <p:pic>
        <p:nvPicPr>
          <p:cNvPr id="5123" name="Picture 3" descr="C:\Users\scsolution27\Desktop\칼무리\STFMB-20200928-0105-0070_20210106_0908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3" y="6170882"/>
            <a:ext cx="4325887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528</Words>
  <Application>Microsoft Macintosh PowerPoint</Application>
  <PresentationFormat>사용자 지정</PresentationFormat>
  <Paragraphs>114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맑은고딕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사용자</cp:lastModifiedBy>
  <cp:revision>15</cp:revision>
  <dcterms:modified xsi:type="dcterms:W3CDTF">2021-01-06T09:40:02Z</dcterms:modified>
</cp:coreProperties>
</file>