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/>
    <p:restoredTop sz="94635"/>
  </p:normalViewPr>
  <p:slideViewPr>
    <p:cSldViewPr snapToGrid="0" snapToObjects="1">
      <p:cViewPr varScale="1">
        <p:scale>
          <a:sx n="74" d="100"/>
          <a:sy n="74" d="100"/>
        </p:scale>
        <p:origin x="-180" y="-102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>
            <a:spLocks noGrp="1"/>
          </p:cNvSpPr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2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>
            <a:spLocks noGrp="1"/>
          </p:cNvSpPr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>
            <a:spLocks noGrp="1"/>
          </p:cNvSpPr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42904" y="9296400"/>
            <a:ext cx="312218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>
            <a:spLocks noGrp="1"/>
          </p:cNvSpPr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이미지"/>
          <p:cNvSpPr>
            <a:spLocks noGrp="1"/>
          </p:cNvSpPr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이미지"/>
          <p:cNvSpPr>
            <a:spLocks noGrp="1"/>
          </p:cNvSpPr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22"/>
          </p:nvPr>
        </p:nvSpPr>
        <p:spPr>
          <a:xfrm>
            <a:off x="1270000" y="4249191"/>
            <a:ext cx="10464800" cy="6456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2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4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1</a:t>
            </a:fld>
            <a:endParaRPr/>
          </a:p>
        </p:txBody>
      </p:sp>
      <p:sp>
        <p:nvSpPr>
          <p:cNvPr id="147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48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51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52" name="1. 전류 센서…"/>
          <p:cNvSpPr txBox="1"/>
          <p:nvPr/>
        </p:nvSpPr>
        <p:spPr>
          <a:xfrm>
            <a:off x="317500" y="1468429"/>
            <a:ext cx="5219378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t>1</a:t>
            </a:r>
            <a:r>
              <a:rPr/>
              <a:t>. </a:t>
            </a:r>
            <a:r>
              <a:rPr lang="ko-KR" altLang="en-US" dirty="0" smtClean="0"/>
              <a:t>진동</a:t>
            </a:r>
            <a:r>
              <a:rPr smtClean="0"/>
              <a:t> </a:t>
            </a:r>
            <a:r>
              <a:t>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b="1"/>
              <a:t> 1.1. 센서 종류 : </a:t>
            </a:r>
            <a:r>
              <a:rPr lang="ko-KR" altLang="en-US" b="1" dirty="0" smtClean="0"/>
              <a:t>벨트 느슨함 </a:t>
            </a:r>
            <a:r>
              <a:rPr lang="en-US" altLang="ko-KR" b="1" dirty="0" smtClean="0"/>
              <a:t>11 kW</a:t>
            </a:r>
            <a:r>
              <a:rPr b="1" smtClean="0"/>
              <a:t>#1-1</a:t>
            </a:r>
            <a:endParaRPr b="1"/>
          </a:p>
          <a:p>
            <a:pPr algn="l" defTabSz="914400">
              <a:lnSpc>
                <a:spcPct val="150000"/>
              </a:lnSpc>
              <a:defRPr sz="1600" b="0"/>
            </a:pPr>
            <a:r>
              <a:t>  </a:t>
            </a:r>
            <a:r>
              <a:rPr/>
              <a:t>: </a:t>
            </a:r>
            <a:r>
              <a:rPr lang="en-US" dirty="0" smtClean="0"/>
              <a:t>STFMB-20200928-0105-0080 </a:t>
            </a:r>
            <a:endParaRPr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/>
              <a:t>  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대전역</a:t>
            </a:r>
            <a:r>
              <a:rPr lang="en-US" altLang="ko-KR" dirty="0" smtClean="0"/>
              <a:t>, B</a:t>
            </a:r>
            <a:r>
              <a:rPr lang="ko-KR" altLang="en-US" dirty="0" smtClean="0"/>
              <a:t>공조실</a:t>
            </a:r>
            <a:r>
              <a:rPr lang="en-US" altLang="ko-KR" dirty="0" smtClean="0"/>
              <a:t>(</a:t>
            </a:r>
            <a:r>
              <a:rPr lang="ko-KR" altLang="en-US" dirty="0" smtClean="0"/>
              <a:t>종점</a:t>
            </a:r>
            <a:r>
              <a:rPr lang="en-US" altLang="ko-KR" dirty="0" smtClean="0"/>
              <a:t>), R-CAHU-01R, B1 </a:t>
            </a:r>
            <a:r>
              <a:rPr lang="ko-KR" altLang="en-US" dirty="0" smtClean="0"/>
              <a:t>대합실 환기</a:t>
            </a:r>
            <a:r>
              <a:rPr lang="en-US" altLang="ko-KR" dirty="0" smtClean="0"/>
              <a:t>)</a:t>
            </a:r>
            <a:endParaRPr/>
          </a:p>
        </p:txBody>
      </p:sp>
      <p:graphicFrame>
        <p:nvGraphicFramePr>
          <p:cNvPr id="154" name="표"/>
          <p:cNvGraphicFramePr/>
          <p:nvPr>
            <p:extLst>
              <p:ext uri="{D42A27DB-BD31-4B8C-83A1-F6EECF244321}">
                <p14:modId xmlns="" xmlns:p14="http://schemas.microsoft.com/office/powerpoint/2010/main" val="3069751808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lang="en-US" sz="1200" b="1" dirty="0" smtClean="0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STFMB-20200928-0105-0080_20210106_091504_002.dat</a:t>
                      </a:r>
                      <a:endParaRPr sz="1200" b="1">
                        <a:solidFill>
                          <a:srgbClr val="333333"/>
                        </a:solidFill>
                        <a:latin typeface="Times Roman"/>
                        <a:ea typeface="Times Roman"/>
                        <a:cs typeface="Times Roman"/>
                        <a:sym typeface="Times Roman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lang="en-US" sz="1200" b="1" i="0" dirty="0" smtClean="0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STFMB-20200928-0105-0080_20210106_091504_002.csv</a:t>
                      </a:r>
                      <a:endParaRPr sz="1200" b="1" i="0">
                        <a:solidFill>
                          <a:srgbClr val="333333"/>
                        </a:solidFill>
                        <a:latin typeface="Times Roman"/>
                        <a:ea typeface="Times Roman"/>
                        <a:cs typeface="Times Roman"/>
                        <a:sym typeface="Times Roman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lang="en-US" sz="1200" b="1" dirty="0" smtClean="0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STFMB-20200928-0105-0080_20210106_090804_002.dat</a:t>
                      </a:r>
                      <a:endParaRPr sz="1200" b="1">
                        <a:solidFill>
                          <a:srgbClr val="333333"/>
                        </a:solidFill>
                        <a:latin typeface="Times Roman"/>
                        <a:ea typeface="Times Roman"/>
                        <a:cs typeface="Times Roman"/>
                        <a:sym typeface="Times Roman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lang="en-US" sz="1200" b="1" dirty="0" smtClean="0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STFMB-20200928-0105-0080_20210106_090804_002.csv</a:t>
                      </a:r>
                      <a:endParaRPr sz="1200" b="1">
                        <a:solidFill>
                          <a:srgbClr val="333333"/>
                        </a:solidFill>
                        <a:latin typeface="Times Roman"/>
                        <a:ea typeface="Times Roman"/>
                        <a:cs typeface="Times Roman"/>
                        <a:sym typeface="Times Roman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2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219378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t>1</a:t>
            </a:r>
            <a:r>
              <a:rPr/>
              <a:t>. </a:t>
            </a:r>
            <a:r>
              <a:rPr lang="ko-KR" altLang="en-US" dirty="0" smtClean="0"/>
              <a:t>진동</a:t>
            </a:r>
            <a:r>
              <a:rPr smtClean="0"/>
              <a:t> </a:t>
            </a:r>
            <a:r>
              <a:t>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b="1"/>
              <a:t> 1.1. 센서 종류 : </a:t>
            </a:r>
            <a:r>
              <a:rPr lang="ko-KR" altLang="en-US" b="1" dirty="0" smtClean="0"/>
              <a:t>벨트 느슨함 </a:t>
            </a:r>
            <a:r>
              <a:rPr lang="en-US" altLang="ko-KR" b="1" dirty="0" smtClean="0"/>
              <a:t>11 kW</a:t>
            </a:r>
            <a:r>
              <a:rPr b="1" smtClean="0"/>
              <a:t>#1-2</a:t>
            </a:r>
            <a:endParaRPr b="1"/>
          </a:p>
          <a:p>
            <a:pPr algn="l" defTabSz="914400">
              <a:lnSpc>
                <a:spcPct val="150000"/>
              </a:lnSpc>
              <a:defRPr sz="1600" b="0"/>
            </a:pPr>
            <a:r>
              <a:t>  </a:t>
            </a:r>
            <a:r>
              <a:rPr/>
              <a:t>: </a:t>
            </a:r>
            <a:r>
              <a:rPr lang="en-US" dirty="0" smtClean="0"/>
              <a:t>STFMB-20200928-0105-0080 </a:t>
            </a:r>
            <a:endParaRPr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b="0" dirty="0" smtClean="0"/>
              <a:t>  </a:t>
            </a:r>
            <a:r>
              <a:rPr lang="en-US" altLang="ko-KR" b="0" dirty="0" smtClean="0"/>
              <a:t>(</a:t>
            </a:r>
            <a:r>
              <a:rPr lang="ko-KR" altLang="en-US" b="0" dirty="0" smtClean="0"/>
              <a:t>대전역</a:t>
            </a:r>
            <a:r>
              <a:rPr lang="en-US" altLang="ko-KR" b="0" dirty="0" smtClean="0"/>
              <a:t>, B</a:t>
            </a:r>
            <a:r>
              <a:rPr lang="ko-KR" altLang="en-US" b="0" dirty="0" smtClean="0"/>
              <a:t>공조실</a:t>
            </a:r>
            <a:r>
              <a:rPr lang="en-US" altLang="ko-KR" b="0" dirty="0" smtClean="0"/>
              <a:t>(</a:t>
            </a:r>
            <a:r>
              <a:rPr lang="ko-KR" altLang="en-US" b="0" dirty="0" smtClean="0"/>
              <a:t>종점</a:t>
            </a:r>
            <a:r>
              <a:rPr lang="en-US" altLang="ko-KR" b="0" dirty="0" smtClean="0"/>
              <a:t>), R-CAHU-01R, B1 </a:t>
            </a:r>
            <a:r>
              <a:rPr lang="ko-KR" altLang="en-US" b="0" dirty="0" smtClean="0"/>
              <a:t>대합실 환기</a:t>
            </a:r>
            <a:r>
              <a:rPr lang="en-US" altLang="ko-KR" b="0" dirty="0" smtClean="0"/>
              <a:t>)</a:t>
            </a:r>
            <a:endParaRPr b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="" xmlns:p14="http://schemas.microsoft.com/office/powerpoint/2010/main" val="636620196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 smtClean="0"/>
                        <a:t>STFMB-20200928-0105-0080_20210106_091604_002.dat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 smtClean="0"/>
                        <a:t>STFMB-20200928-0105-0080_20210106_091604_002.csv</a:t>
                      </a:r>
                      <a:endParaRPr lang="en-US" dirty="0" smtClean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 smtClean="0"/>
                        <a:t>STFMB-20200928-0105-0080_20210106_090604_002.dat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 smtClean="0"/>
                        <a:t>STFMB-20200928-0105-0080_20210106_090604_002.csv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3</a:t>
            </a:fld>
            <a:endParaRPr/>
          </a:p>
        </p:txBody>
      </p:sp>
      <p:sp>
        <p:nvSpPr>
          <p:cNvPr id="169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70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73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74" name="1. 전류 센서…"/>
          <p:cNvSpPr txBox="1"/>
          <p:nvPr/>
        </p:nvSpPr>
        <p:spPr>
          <a:xfrm>
            <a:off x="317500" y="1468429"/>
            <a:ext cx="5219378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t>1</a:t>
            </a:r>
            <a:r>
              <a:rPr/>
              <a:t>. </a:t>
            </a:r>
            <a:r>
              <a:rPr lang="ko-KR" altLang="en-US" dirty="0" smtClean="0"/>
              <a:t>진동</a:t>
            </a:r>
            <a:r>
              <a:rPr smtClean="0"/>
              <a:t> </a:t>
            </a:r>
            <a:r>
              <a:t>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b="1"/>
              <a:t> 1.1. 센서 종류 : </a:t>
            </a:r>
            <a:r>
              <a:rPr lang="ko-KR" altLang="en-US" b="1" dirty="0" smtClean="0"/>
              <a:t>벨트 느슨함 </a:t>
            </a:r>
            <a:r>
              <a:rPr lang="en-US" altLang="ko-KR" b="1" dirty="0" smtClean="0"/>
              <a:t>11 kW</a:t>
            </a:r>
            <a:r>
              <a:rPr b="1" smtClean="0"/>
              <a:t>#1-3</a:t>
            </a:r>
            <a:endParaRPr b="1"/>
          </a:p>
          <a:p>
            <a:pPr algn="l" defTabSz="914400">
              <a:lnSpc>
                <a:spcPct val="150000"/>
              </a:lnSpc>
              <a:defRPr sz="1600" b="0"/>
            </a:pPr>
            <a:r>
              <a:t>  </a:t>
            </a:r>
            <a:r>
              <a:rPr/>
              <a:t>: </a:t>
            </a:r>
            <a:r>
              <a:rPr lang="en-US" dirty="0" smtClean="0"/>
              <a:t>STFMB-20200928-0105-0080 </a:t>
            </a:r>
            <a:endParaRPr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b="0" dirty="0" smtClean="0"/>
              <a:t>  </a:t>
            </a:r>
            <a:r>
              <a:rPr lang="en-US" altLang="ko-KR" b="0" dirty="0" smtClean="0"/>
              <a:t>(</a:t>
            </a:r>
            <a:r>
              <a:rPr lang="ko-KR" altLang="en-US" b="0" dirty="0" smtClean="0"/>
              <a:t>대전역</a:t>
            </a:r>
            <a:r>
              <a:rPr lang="en-US" altLang="ko-KR" b="0" dirty="0" smtClean="0"/>
              <a:t>, B</a:t>
            </a:r>
            <a:r>
              <a:rPr lang="ko-KR" altLang="en-US" b="0" dirty="0" smtClean="0"/>
              <a:t>공조실</a:t>
            </a:r>
            <a:r>
              <a:rPr lang="en-US" altLang="ko-KR" b="0" dirty="0" smtClean="0"/>
              <a:t>(</a:t>
            </a:r>
            <a:r>
              <a:rPr lang="ko-KR" altLang="en-US" b="0" dirty="0" smtClean="0"/>
              <a:t>종점</a:t>
            </a:r>
            <a:r>
              <a:rPr lang="en-US" altLang="ko-KR" b="0" dirty="0" smtClean="0"/>
              <a:t>), R-CAHU-01R, B1 </a:t>
            </a:r>
            <a:r>
              <a:rPr lang="ko-KR" altLang="en-US" b="0" dirty="0" smtClean="0"/>
              <a:t>대합실 환기</a:t>
            </a:r>
            <a:r>
              <a:rPr lang="en-US" altLang="ko-KR" b="0" dirty="0" smtClean="0"/>
              <a:t>)</a:t>
            </a:r>
            <a:endParaRPr b="0"/>
          </a:p>
        </p:txBody>
      </p:sp>
      <p:graphicFrame>
        <p:nvGraphicFramePr>
          <p:cNvPr id="12" name="표">
            <a:extLst>
              <a:ext uri="{FF2B5EF4-FFF2-40B4-BE49-F238E27FC236}">
                <a16:creationId xmlns="" xmlns:a16="http://schemas.microsoft.com/office/drawing/2014/main" id="{972B0934-E2FA-3341-A1BD-C707A43BE9E3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74449217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smtClean="0">
                          <a:sym typeface="Helvetica Neue"/>
                        </a:rPr>
                        <a:t>정제</a:t>
                      </a:r>
                      <a:endParaRPr sz="1400" b="1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 smtClean="0"/>
                        <a:t>STFMB-20200928-0105-0080_20210106_091204_002.dat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 smtClean="0"/>
                        <a:t>STFMB-20200928-0105-0080_20210106_091204_002.csv</a:t>
                      </a:r>
                      <a:endParaRPr lang="en-US" dirty="0" smtClean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 smtClean="0"/>
                        <a:t>STFMB-20200928-0105-0080_20210106_090404_002.dat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 smtClean="0"/>
                        <a:t>STFMB-20200928-0105-0080_20210106_090404_002.csv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7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4</a:t>
            </a:fld>
            <a:endParaRPr/>
          </a:p>
        </p:txBody>
      </p:sp>
      <p:sp>
        <p:nvSpPr>
          <p:cNvPr id="180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81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84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85" name="1. 전류 센서…"/>
          <p:cNvSpPr txBox="1"/>
          <p:nvPr/>
        </p:nvSpPr>
        <p:spPr>
          <a:xfrm>
            <a:off x="317500" y="1468429"/>
            <a:ext cx="5219378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</a:t>
            </a:r>
            <a:r>
              <a:rPr/>
              <a:t>. </a:t>
            </a:r>
            <a:r>
              <a:rPr lang="ko-KR" altLang="en-US" dirty="0" smtClean="0"/>
              <a:t>진동</a:t>
            </a:r>
            <a:r>
              <a:rPr smtClean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</a:t>
            </a:r>
            <a:r>
              <a:rPr b="1"/>
              <a:t>: </a:t>
            </a:r>
            <a:r>
              <a:rPr lang="ko-KR" altLang="en-US" b="1" dirty="0" smtClean="0"/>
              <a:t>벨트 느슨함 </a:t>
            </a:r>
            <a:r>
              <a:rPr lang="en-US" altLang="ko-KR" b="1" dirty="0" smtClean="0"/>
              <a:t>11 kW</a:t>
            </a:r>
            <a:r>
              <a:rPr b="1" smtClean="0"/>
              <a:t>#1-4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dirty="0"/>
              <a:t>  </a:t>
            </a:r>
            <a:r>
              <a:rPr/>
              <a:t>: </a:t>
            </a:r>
            <a:r>
              <a:rPr lang="en-US" dirty="0" smtClean="0"/>
              <a:t>STFMB-20200928-0105-0080 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b="0" dirty="0" smtClean="0"/>
              <a:t>  </a:t>
            </a:r>
            <a:r>
              <a:rPr lang="en-US" altLang="ko-KR" b="0" dirty="0" smtClean="0"/>
              <a:t>(</a:t>
            </a:r>
            <a:r>
              <a:rPr lang="ko-KR" altLang="en-US" b="0" dirty="0" smtClean="0"/>
              <a:t>대전역</a:t>
            </a:r>
            <a:r>
              <a:rPr lang="en-US" altLang="ko-KR" b="0" dirty="0" smtClean="0"/>
              <a:t>, B</a:t>
            </a:r>
            <a:r>
              <a:rPr lang="ko-KR" altLang="en-US" b="0" dirty="0" smtClean="0"/>
              <a:t>공조실</a:t>
            </a:r>
            <a:r>
              <a:rPr lang="en-US" altLang="ko-KR" b="0" dirty="0" smtClean="0"/>
              <a:t>(</a:t>
            </a:r>
            <a:r>
              <a:rPr lang="ko-KR" altLang="en-US" b="0" dirty="0" smtClean="0"/>
              <a:t>종점</a:t>
            </a:r>
            <a:r>
              <a:rPr lang="en-US" altLang="ko-KR" b="0" dirty="0" smtClean="0"/>
              <a:t>), R-CAHU-01R, B1 </a:t>
            </a:r>
            <a:r>
              <a:rPr lang="ko-KR" altLang="en-US" b="0" dirty="0" smtClean="0"/>
              <a:t>대합실 환기</a:t>
            </a:r>
            <a:r>
              <a:rPr lang="en-US" altLang="ko-KR" b="0" dirty="0" smtClean="0"/>
              <a:t>)</a:t>
            </a:r>
            <a:endParaRPr b="0" dirty="0"/>
          </a:p>
        </p:txBody>
      </p:sp>
      <p:graphicFrame>
        <p:nvGraphicFramePr>
          <p:cNvPr id="12" name="표">
            <a:extLst>
              <a:ext uri="{FF2B5EF4-FFF2-40B4-BE49-F238E27FC236}">
                <a16:creationId xmlns="" xmlns:a16="http://schemas.microsoft.com/office/drawing/2014/main" id="{38DF2748-586D-EF48-8D21-905861B91E0F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74449217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 smtClean="0"/>
                        <a:t>STFMB-20200928-0105-0080_20210106_091304_002.dat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 smtClean="0"/>
                        <a:t>STFMB-20200928-0105-0080_20210106_091304_002.csv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 smtClean="0"/>
                        <a:t>STFMB-20200928-0105-0080_20210106_090204_002.dat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 smtClean="0"/>
                        <a:t>STFMB-20200928-0105-0080_20210106_090204_002.csv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90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5</a:t>
            </a:fld>
            <a:endParaRPr/>
          </a:p>
        </p:txBody>
      </p:sp>
      <p:sp>
        <p:nvSpPr>
          <p:cNvPr id="191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92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95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96" name="1. 전류 센서…"/>
          <p:cNvSpPr txBox="1"/>
          <p:nvPr/>
        </p:nvSpPr>
        <p:spPr>
          <a:xfrm>
            <a:off x="317500" y="1468429"/>
            <a:ext cx="5219378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t>1</a:t>
            </a:r>
            <a:r>
              <a:rPr/>
              <a:t>. </a:t>
            </a:r>
            <a:r>
              <a:rPr lang="ko-KR" altLang="en-US" dirty="0" smtClean="0"/>
              <a:t>진동</a:t>
            </a:r>
            <a:r>
              <a:rPr smtClean="0"/>
              <a:t> </a:t>
            </a:r>
            <a:r>
              <a:t>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b="1"/>
              <a:t> 1.1. 센서 종류 : </a:t>
            </a:r>
            <a:r>
              <a:rPr lang="ko-KR" altLang="en-US" b="1" dirty="0" smtClean="0"/>
              <a:t>벨트 느슨함 </a:t>
            </a:r>
            <a:r>
              <a:rPr lang="en-US" altLang="ko-KR" b="1" dirty="0" smtClean="0"/>
              <a:t>11 kW</a:t>
            </a:r>
            <a:r>
              <a:rPr b="1" smtClean="0"/>
              <a:t>#1-5</a:t>
            </a:r>
            <a:endParaRPr b="1"/>
          </a:p>
          <a:p>
            <a:pPr algn="l" defTabSz="914400">
              <a:lnSpc>
                <a:spcPct val="150000"/>
              </a:lnSpc>
              <a:defRPr sz="1600" b="0"/>
            </a:pPr>
            <a:r>
              <a:t>  </a:t>
            </a:r>
            <a:r>
              <a:rPr/>
              <a:t>: </a:t>
            </a:r>
            <a:r>
              <a:rPr lang="en-US" dirty="0" smtClean="0"/>
              <a:t>STFMB-20200928-0105-0080 </a:t>
            </a:r>
            <a:endParaRPr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b="0" dirty="0" smtClean="0"/>
              <a:t>  </a:t>
            </a:r>
            <a:r>
              <a:rPr lang="en-US" altLang="ko-KR" b="0" dirty="0" smtClean="0"/>
              <a:t>(</a:t>
            </a:r>
            <a:r>
              <a:rPr lang="ko-KR" altLang="en-US" b="0" dirty="0" smtClean="0"/>
              <a:t>대전역</a:t>
            </a:r>
            <a:r>
              <a:rPr lang="en-US" altLang="ko-KR" b="0" dirty="0" smtClean="0"/>
              <a:t>, B</a:t>
            </a:r>
            <a:r>
              <a:rPr lang="ko-KR" altLang="en-US" b="0" dirty="0" smtClean="0"/>
              <a:t>공조실</a:t>
            </a:r>
            <a:r>
              <a:rPr lang="en-US" altLang="ko-KR" b="0" dirty="0" smtClean="0"/>
              <a:t>(</a:t>
            </a:r>
            <a:r>
              <a:rPr lang="ko-KR" altLang="en-US" b="0" dirty="0" smtClean="0"/>
              <a:t>종점</a:t>
            </a:r>
            <a:r>
              <a:rPr lang="en-US" altLang="ko-KR" b="0" dirty="0" smtClean="0"/>
              <a:t>), R-CAHU-01R, B1 </a:t>
            </a:r>
            <a:r>
              <a:rPr lang="ko-KR" altLang="en-US" b="0" dirty="0" smtClean="0"/>
              <a:t>대합실 환기</a:t>
            </a:r>
            <a:r>
              <a:rPr lang="en-US" altLang="ko-KR" b="0" dirty="0" smtClean="0"/>
              <a:t>)</a:t>
            </a:r>
            <a:endParaRPr b="0"/>
          </a:p>
        </p:txBody>
      </p:sp>
      <p:graphicFrame>
        <p:nvGraphicFramePr>
          <p:cNvPr id="12" name="표">
            <a:extLst>
              <a:ext uri="{FF2B5EF4-FFF2-40B4-BE49-F238E27FC236}">
                <a16:creationId xmlns="" xmlns:a16="http://schemas.microsoft.com/office/drawing/2014/main" id="{E651F436-D590-6145-89C2-A1CDE4E97C23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74449217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 smtClean="0"/>
                        <a:t>STFMB-20200928-0105-0080_20210106_111204_002.dat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 smtClean="0"/>
                        <a:t>STFMB-20200928-0105-0080_20210106_111204_002.csv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 smtClean="0"/>
                        <a:t>STFMB-20200928-0105-0080_20210106_105304_002.dat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 smtClean="0"/>
                        <a:t>STFMB-20200928-0105-0080_20210106_105304_002.csv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20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6</a:t>
            </a:fld>
            <a:endParaRPr/>
          </a:p>
        </p:txBody>
      </p:sp>
      <p:sp>
        <p:nvSpPr>
          <p:cNvPr id="202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203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206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207" name="1. 전류 센서…"/>
          <p:cNvSpPr txBox="1"/>
          <p:nvPr/>
        </p:nvSpPr>
        <p:spPr>
          <a:xfrm>
            <a:off x="317500" y="1468429"/>
            <a:ext cx="5219378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t>1</a:t>
            </a:r>
            <a:r>
              <a:rPr/>
              <a:t>. </a:t>
            </a:r>
            <a:r>
              <a:rPr lang="ko-KR" altLang="en-US" dirty="0" smtClean="0"/>
              <a:t>진동</a:t>
            </a:r>
            <a:r>
              <a:rPr smtClean="0"/>
              <a:t> </a:t>
            </a:r>
            <a:r>
              <a:t>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b="1"/>
              <a:t> 1.1. 센서 종류 : </a:t>
            </a:r>
            <a:r>
              <a:rPr lang="ko-KR" altLang="en-US" b="1" dirty="0" smtClean="0"/>
              <a:t>벨트 느슨함 </a:t>
            </a:r>
            <a:r>
              <a:rPr lang="en-US" altLang="ko-KR" b="1" dirty="0" smtClean="0"/>
              <a:t>11 kW</a:t>
            </a:r>
            <a:r>
              <a:rPr b="1" smtClean="0"/>
              <a:t>#1-6</a:t>
            </a:r>
            <a:endParaRPr b="1"/>
          </a:p>
          <a:p>
            <a:pPr algn="l" defTabSz="914400">
              <a:lnSpc>
                <a:spcPct val="150000"/>
              </a:lnSpc>
              <a:defRPr sz="1600" b="0"/>
            </a:pPr>
            <a:r>
              <a:t>  </a:t>
            </a:r>
            <a:r>
              <a:rPr/>
              <a:t>: </a:t>
            </a:r>
            <a:r>
              <a:rPr lang="en-US" dirty="0" smtClean="0"/>
              <a:t>STFMB-20200928-0105-0080 </a:t>
            </a:r>
            <a:endParaRPr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b="0" dirty="0" smtClean="0"/>
              <a:t>  </a:t>
            </a:r>
            <a:r>
              <a:rPr lang="en-US" altLang="ko-KR" b="0" dirty="0" smtClean="0"/>
              <a:t>(</a:t>
            </a:r>
            <a:r>
              <a:rPr lang="ko-KR" altLang="en-US" b="0" dirty="0" smtClean="0"/>
              <a:t>대전역</a:t>
            </a:r>
            <a:r>
              <a:rPr lang="en-US" altLang="ko-KR" b="0" dirty="0" smtClean="0"/>
              <a:t>, B</a:t>
            </a:r>
            <a:r>
              <a:rPr lang="ko-KR" altLang="en-US" b="0" dirty="0" smtClean="0"/>
              <a:t>공조실</a:t>
            </a:r>
            <a:r>
              <a:rPr lang="en-US" altLang="ko-KR" b="0" dirty="0" smtClean="0"/>
              <a:t>(</a:t>
            </a:r>
            <a:r>
              <a:rPr lang="ko-KR" altLang="en-US" b="0" dirty="0" smtClean="0"/>
              <a:t>종점</a:t>
            </a:r>
            <a:r>
              <a:rPr lang="en-US" altLang="ko-KR" b="0" dirty="0" smtClean="0"/>
              <a:t>), R-CAHU-01R, B1 </a:t>
            </a:r>
            <a:r>
              <a:rPr lang="ko-KR" altLang="en-US" b="0" dirty="0" smtClean="0"/>
              <a:t>대합실 환기</a:t>
            </a:r>
            <a:r>
              <a:rPr lang="en-US" altLang="ko-KR" b="0" dirty="0" smtClean="0"/>
              <a:t>)</a:t>
            </a:r>
            <a:endParaRPr b="0"/>
          </a:p>
        </p:txBody>
      </p:sp>
      <p:graphicFrame>
        <p:nvGraphicFramePr>
          <p:cNvPr id="12" name="표">
            <a:extLst>
              <a:ext uri="{FF2B5EF4-FFF2-40B4-BE49-F238E27FC236}">
                <a16:creationId xmlns="" xmlns:a16="http://schemas.microsoft.com/office/drawing/2014/main" id="{8E226BE1-8BE4-5A41-B388-E80977DEDFB9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74449217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 smtClean="0"/>
                        <a:t>STFMB-20200928-0105-0080_20210106_111304_002.dat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 smtClean="0"/>
                        <a:t>STFMB-20200928-0105-0080_20210106_111304_002.csv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 smtClean="0"/>
                        <a:t>STFMB-20200928-0105-0080_20210106_104604_002.dat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 smtClean="0"/>
                        <a:t>STFMB-20200928-0105-0080_20210106_104604_002.csv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408</Words>
  <Application>Microsoft Office PowerPoint</Application>
  <PresentationFormat>사용자 지정</PresentationFormat>
  <Paragraphs>114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White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scsolution</cp:lastModifiedBy>
  <cp:revision>13</cp:revision>
  <dcterms:modified xsi:type="dcterms:W3CDTF">2021-01-06T07:19:50Z</dcterms:modified>
</cp:coreProperties>
</file>