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-480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#1-1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대전역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xmlns="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STFMB-20200928-0105-0084_20210106_071704_002.dat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STFMB-20200928-0105-0084_20210106_071704_002.csv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STFMB-20200928-0105-0084_20210106_070804_002.dat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STFMB-20200928-0105-0084_20210106_070804_002.csv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620" y="360851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620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R-CAHU-03S, B4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STFMB-20200928-0105-0084_20210106_071204_002.dat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STFMB-20200928-0105-0084_20210106_071204_002.csv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0677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R-CAHU-03S, B4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STFMB-20200928-0105-0084_20210106_101104_002.csv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STFMB-20200928-0105-0084_20210106_100104_002.dat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STFMB-20200928-0105-0084_20210106_100104_002.csv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325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25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R-CAHU-03S, B4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STFMB-20200928-0105-0084_20210106_101204_002.csv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STFMB-20200928-0105-0084_20210106_095704_002.dat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STFMB-20200928-0105-0084_20210106_095704_002.csv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682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682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R-CAHU-03S, B4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STFMB-20200928-0105-0084_20210106_091604_002.csv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STFMB-20200928-0105-0084_20210106_090904_002.dat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STFMB-20200928-0105-0084_20210106_090904_002.csv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318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18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15 kW</a:t>
            </a:r>
            <a:r>
              <a:rPr b="1" smtClean="0"/>
              <a:t>#1-6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STFMB-20200928-0105-0084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R-CAHU-03S, B4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STFMB-20200928-0105-0084_20210106_091304_002.csv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STFMB-20200928-0105-0084_20210106_085204_002.dat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STFMB-20200928-0105-0084_20210106_085204_002.csv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0677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12</cp:revision>
  <dcterms:modified xsi:type="dcterms:W3CDTF">2021-01-06T06:30:22Z</dcterms:modified>
</cp:coreProperties>
</file>