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67" d="100"/>
          <a:sy n="67" d="100"/>
        </p:scale>
        <p:origin x="-480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52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#1-1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대전역</a:t>
            </a:r>
            <a:r>
              <a:rPr lang="en-US" altLang="ko-KR" dirty="0" smtClean="0"/>
              <a:t>, B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종점</a:t>
            </a:r>
            <a:r>
              <a:rPr lang="en-US" altLang="ko-KR" dirty="0" smtClean="0"/>
              <a:t>), R-CAHU-01S, B1 </a:t>
            </a:r>
            <a:r>
              <a:rPr lang="ko-KR" altLang="en-US" dirty="0" smtClean="0"/>
              <a:t>대합실 </a:t>
            </a:r>
            <a:r>
              <a:rPr lang="ko-KR" altLang="en-US" dirty="0" err="1" smtClean="0"/>
              <a:t>급기</a:t>
            </a:r>
            <a:r>
              <a:rPr lang="en-US" altLang="ko-KR" dirty="0" smtClean="0"/>
              <a:t>)</a:t>
            </a:r>
            <a:endParaRPr/>
          </a:p>
        </p:txBody>
      </p:sp>
      <p:graphicFrame>
        <p:nvGraphicFramePr>
          <p:cNvPr id="154" name="표"/>
          <p:cNvGraphicFramePr/>
          <p:nvPr>
            <p:extLst>
              <p:ext uri="{D42A27DB-BD31-4B8C-83A1-F6EECF244321}">
                <p14:modId xmlns="" xmlns:p14="http://schemas.microsoft.com/office/powerpoint/2010/main" val="306975180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STFMB-20200928-0105-0082_20210105_211704_002.dat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STFMB-20200928-0105-0082_20210105_211704_002.csv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STFMB-20200928-0105-0082_20210105_211004_002.dat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US" sz="1200" b="1" dirty="0" smtClean="0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STFMB-20200928-0105-0082_20210105_211004_002.csv</a:t>
                      </a:r>
                      <a:endParaRPr sz="1200" b="1">
                        <a:solidFill>
                          <a:srgbClr val="333333"/>
                        </a:solidFill>
                        <a:latin typeface="Times Roman"/>
                        <a:ea typeface="Times Roman"/>
                        <a:cs typeface="Times Roman"/>
                        <a:sym typeface="Times Roman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681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5681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R-CAHU-01S, B1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="" xmlns:p14="http://schemas.microsoft.com/office/powerpoint/2010/main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STFMB-20200928-0105-0082_20210105_211604_002.csv</a:t>
                      </a:r>
                      <a:endParaRPr lang="en-US" dirty="0" smtClean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STFMB-20200928-0105-0082_20210105_210804_002.dat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STFMB-20200928-0105-0082_20210105_210804_002.csv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318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18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#1-3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R-CAHU-01S, B1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STFMB-20200928-0105-0082_20210105_211504_002.dat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STFMB-20200928-0105-0082_20210105_211504_002.csv</a:t>
                      </a:r>
                      <a:endParaRPr lang="en-US" dirty="0" smtClean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STFMB-20200928-0105-0082_20210105_210604_002.dat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STFMB-20200928-0105-0082_20210105_210604_002.csv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6390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6390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R-CAHU-01S, B1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STFMB-20200928-0105-0082_20210105_210404_002.dat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STFMB-20200928-0105-0082_20210105_210404_002.csv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2318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318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#1-5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R-CAHU-01S, B1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STFMB-20200928-0105-0082_20210105_211304_002.dat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STFMB-20200928-0105-0082_20210105_211304_002.csv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6389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3749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t>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b="1"/>
              <a:t> 1.1. 센서 종류 : </a:t>
            </a:r>
            <a:r>
              <a:rPr lang="ko-KR" altLang="en-US" b="1" dirty="0" smtClean="0"/>
              <a:t>벨트 느슨함 </a:t>
            </a:r>
            <a:r>
              <a:rPr lang="en-US" altLang="ko-KR" b="1" dirty="0" smtClean="0"/>
              <a:t>18.5 kW</a:t>
            </a:r>
            <a:r>
              <a:rPr b="1" smtClean="0"/>
              <a:t>#1-6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t>  </a:t>
            </a:r>
            <a:r>
              <a:rPr/>
              <a:t>: </a:t>
            </a:r>
            <a:r>
              <a:rPr lang="en-US" dirty="0" smtClean="0"/>
              <a:t>STFMB-20200928-0105-0082</a:t>
            </a:r>
            <a:endParaRPr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b="0" dirty="0" smtClean="0"/>
              <a:t> 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대전역</a:t>
            </a:r>
            <a:r>
              <a:rPr lang="en-US" altLang="ko-KR" b="0" dirty="0" smtClean="0"/>
              <a:t>, B</a:t>
            </a:r>
            <a:r>
              <a:rPr lang="ko-KR" altLang="en-US" b="0" dirty="0" smtClean="0"/>
              <a:t>공조실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종점</a:t>
            </a:r>
            <a:r>
              <a:rPr lang="en-US" altLang="ko-KR" b="0" dirty="0" smtClean="0"/>
              <a:t>), R-CAHU-01S, B1 </a:t>
            </a:r>
            <a:r>
              <a:rPr lang="ko-KR" altLang="en-US" b="0" dirty="0" smtClean="0"/>
              <a:t>대합실 </a:t>
            </a:r>
            <a:r>
              <a:rPr lang="ko-KR" altLang="en-US" b="0" dirty="0" err="1" smtClean="0"/>
              <a:t>급기</a:t>
            </a:r>
            <a:r>
              <a:rPr lang="en-US" altLang="ko-KR" b="0" dirty="0" smtClean="0"/>
              <a:t>)</a:t>
            </a:r>
            <a:endParaRPr b="0"/>
          </a:p>
        </p:txBody>
      </p:sp>
      <p:graphicFrame>
        <p:nvGraphicFramePr>
          <p:cNvPr id="12" name="표">
            <a:extLst>
              <a:ext uri="{FF2B5EF4-FFF2-40B4-BE49-F238E27FC236}">
                <a16:creationId xmlns=""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STFMB-20200928-0105-0082_20210105_211204_002.dat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STFMB-20200928-0105-0082_20210105_211204_002.csv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STFMB-20200928-0105-0082_20210105_210004_002.dat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dirty="0" smtClean="0"/>
                        <a:t>STFMB-20200928-0105-0082_20210105_210004_002.csv</a:t>
                      </a: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6389" y="3601088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0677" y="6170882"/>
            <a:ext cx="41895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14</cp:revision>
  <dcterms:modified xsi:type="dcterms:W3CDTF">2021-01-06T06:25:44Z</dcterms:modified>
</cp:coreProperties>
</file>