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2.2 kW</a:t>
            </a:r>
            <a:r>
              <a:rPr b="1"/>
              <a:t>#1-1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STFMB-20200928-0105-0079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 </a:t>
            </a:r>
            <a:r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</a:t>
            </a:r>
            <a:r>
              <a:rPr lang="ko-KR" altLang="en-US" dirty="0" err="1"/>
              <a:t>종점공조실</a:t>
            </a:r>
            <a:r>
              <a:rPr lang="en-US" altLang="ko-KR" dirty="0"/>
              <a:t>, R-EF-05, </a:t>
            </a:r>
            <a:r>
              <a:rPr lang="ko-KR" altLang="en-US" dirty="0"/>
              <a:t>화장실 배기</a:t>
            </a:r>
            <a:r>
              <a:t>)</a:t>
            </a:r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STFMB-20200928-0105-0079_20210106_050804_002.dat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STFMB-20200928-0105-0079_20210106_050804_002.csv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STFMB-20200928-0105-0079_20210106_050004_002.dat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STFMB-20200928-0105-0079_20210106_050004_002.csv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2.2 kW</a:t>
            </a:r>
            <a:r>
              <a:rPr b="1"/>
              <a:t>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STFMB-20200928-0105-0079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</a:t>
            </a:r>
            <a:r>
              <a:rPr lang="ko-KR" altLang="en-US" b="0" dirty="0" err="1"/>
              <a:t>종점공조실</a:t>
            </a:r>
            <a:r>
              <a:rPr lang="en-US" altLang="ko-KR" b="0" dirty="0"/>
              <a:t>, R-EF-05, </a:t>
            </a:r>
            <a:r>
              <a:rPr lang="ko-KR" altLang="en-US" b="0" dirty="0"/>
              <a:t>화장실 배기</a:t>
            </a:r>
            <a:r>
              <a:rPr lang="en-US" altLang="ko-KR" b="0" dirty="0"/>
              <a:t>)</a:t>
            </a:r>
            <a:endParaRPr b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STFMB-20200928-0105-0079_20210106_050904_002.dat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STFMB-20200928-0105-0079_20210106_050904_002.csv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STFMB-20200928-0105-0079_20210106_043304_002.dat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STFMB-20200928-0105-0079_20210106_043304_002.csv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2.2 kW</a:t>
            </a:r>
            <a:r>
              <a:rPr b="1"/>
              <a:t>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STFMB-20200928-0105-0079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</a:t>
            </a:r>
            <a:r>
              <a:rPr lang="ko-KR" altLang="en-US" b="0" dirty="0" err="1"/>
              <a:t>종점공조실</a:t>
            </a:r>
            <a:r>
              <a:rPr lang="en-US" altLang="ko-KR" b="0" dirty="0"/>
              <a:t>, R-EF-05, </a:t>
            </a:r>
            <a:r>
              <a:rPr lang="ko-KR" altLang="en-US" b="0" dirty="0"/>
              <a:t>화장실 배기</a:t>
            </a:r>
            <a:r>
              <a:rPr lang="en-US" altLang="ko-KR" b="0" dirty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STFMB-20200928-0105-0079_20210106_050504_002.dat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STFMB-20200928-0105-0079_20210106_050504_002.csv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STFMB-20200928-0105-0079_20210106_042504_002.dat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STFMB-20200928-0105-0079_20210106_042504_002.csv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 dirty="0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2.2 kW</a:t>
            </a:r>
            <a:r>
              <a:rPr b="1"/>
              <a:t>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 dirty="0"/>
              <a:t>STFMB-20200928-0105-0079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</a:t>
            </a:r>
            <a:r>
              <a:rPr lang="ko-KR" altLang="en-US" b="0" dirty="0" err="1"/>
              <a:t>종점공조실</a:t>
            </a:r>
            <a:r>
              <a:rPr lang="en-US" altLang="ko-KR" b="0" dirty="0"/>
              <a:t>, R-EF-05, </a:t>
            </a:r>
            <a:r>
              <a:rPr lang="ko-KR" altLang="en-US" b="0" dirty="0"/>
              <a:t>화장실 배기</a:t>
            </a:r>
            <a:r>
              <a:rPr lang="en-US" altLang="ko-KR" b="0" dirty="0"/>
              <a:t>)</a:t>
            </a:r>
            <a:endParaRPr b="0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STFMB-20200928-0105-0079_20210106_042104_002.dat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STFMB-20200928-0105-0079_20210106_042104_002.csv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2.2 kW</a:t>
            </a:r>
            <a:r>
              <a:rPr b="1"/>
              <a:t>#1-5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STFMB-20200928-0105-0079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</a:t>
            </a:r>
            <a:r>
              <a:rPr lang="ko-KR" altLang="en-US" b="0" dirty="0" err="1"/>
              <a:t>종점공조실</a:t>
            </a:r>
            <a:r>
              <a:rPr lang="en-US" altLang="ko-KR" b="0" dirty="0"/>
              <a:t>, R-EF-05, </a:t>
            </a:r>
            <a:r>
              <a:rPr lang="ko-KR" altLang="en-US" b="0" dirty="0"/>
              <a:t>화장실 배기</a:t>
            </a:r>
            <a:r>
              <a:rPr lang="en-US" altLang="ko-KR" b="0" dirty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STFMB-20200928-0105-0079_20210106_041804_002.dat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STFMB-20200928-0105-0079_20210106_041804_002.csv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19345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1. </a:t>
            </a:r>
            <a:r>
              <a:rPr lang="ko-KR" altLang="en-US" dirty="0"/>
              <a:t>진동</a:t>
            </a:r>
            <a:r>
              <a:t>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2.2 kW</a:t>
            </a:r>
            <a:r>
              <a:rPr b="1"/>
              <a:t>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t>  : </a:t>
            </a:r>
            <a:r>
              <a:rPr lang="en-US" dirty="0"/>
              <a:t>STFMB-20200928-0105-0079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/>
              <a:t>  (</a:t>
            </a:r>
            <a:r>
              <a:rPr lang="ko-KR" altLang="en-US" b="0" dirty="0"/>
              <a:t>대전역</a:t>
            </a:r>
            <a:r>
              <a:rPr lang="en-US" altLang="ko-KR" b="0" dirty="0"/>
              <a:t>, </a:t>
            </a:r>
            <a:r>
              <a:rPr lang="ko-KR" altLang="en-US" b="0" dirty="0" err="1"/>
              <a:t>종점공조실</a:t>
            </a:r>
            <a:r>
              <a:rPr lang="en-US" altLang="ko-KR" b="0" dirty="0"/>
              <a:t>, R-EF-05, </a:t>
            </a:r>
            <a:r>
              <a:rPr lang="ko-KR" altLang="en-US" b="0" dirty="0"/>
              <a:t>화장실 배기</a:t>
            </a:r>
            <a:r>
              <a:rPr lang="en-US" altLang="ko-KR" b="0" dirty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STFMB-20200928-0105-0079_20210106_050404_002.csv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STFMB-20200928-0105-0079_20210106_041404_002.csv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498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15</cp:revision>
  <dcterms:modified xsi:type="dcterms:W3CDTF">2021-01-06T10:09:18Z</dcterms:modified>
</cp:coreProperties>
</file>