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3"/>
    <p:restoredTop sz="94645"/>
  </p:normalViewPr>
  <p:slideViewPr>
    <p:cSldViewPr snapToGrid="0" snapToObjects="1">
      <p:cViewPr>
        <p:scale>
          <a:sx n="82" d="100"/>
          <a:sy n="82" d="100"/>
        </p:scale>
        <p:origin x="2704" y="95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144898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19986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벨트느슨함</a:t>
            </a:r>
            <a:r>
              <a:rPr lang="ko-KR" altLang="en-US" b="1" dirty="0"/>
              <a:t> </a:t>
            </a:r>
            <a:r>
              <a:rPr lang="en-US" altLang="ko-KR" b="1" dirty="0"/>
              <a:t>2.2kW </a:t>
            </a:r>
            <a:r>
              <a:rPr b="1" dirty="0"/>
              <a:t>#1-</a:t>
            </a:r>
            <a:r>
              <a:rPr lang="en-US" b="1" dirty="0"/>
              <a:t>1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b="0" dirty="0"/>
              <a:t>STFMB-20200928-0105-0064 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종점공조실</a:t>
            </a:r>
            <a:r>
              <a:rPr lang="en-US" altLang="ko-KR" dirty="0"/>
              <a:t>, R-SF-03, </a:t>
            </a:r>
            <a:r>
              <a:rPr lang="ko-KR" altLang="en-US" dirty="0"/>
              <a:t>정화조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01443824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STFMB-20200928-0105-0064_20210106_121904_002.dat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STFMB-20200928-0105-0064_20210106_121904_002.csv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STFMB-20200928-0105-0064_20210106_130504_002.dat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STFMB-20200928-0105-0064_20210106_130504_002.csv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1026" name="Picture 2" descr="C:\Users\HP\AppData\Local\Temp\BNZ.5ff4349c20972c8\K-02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AppData\Local\Temp\BNZ.5ff4349c20972c8\K-0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19986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벨트느슨함</a:t>
            </a:r>
            <a:r>
              <a:rPr lang="ko-KR" altLang="en-US" b="1" dirty="0"/>
              <a:t> </a:t>
            </a:r>
            <a:r>
              <a:rPr lang="en-US" altLang="ko-KR" b="1" dirty="0"/>
              <a:t>2.2kW </a:t>
            </a:r>
            <a:r>
              <a:rPr b="1" dirty="0"/>
              <a:t>#1-</a:t>
            </a:r>
            <a:r>
              <a:rPr lang="en-US" b="1" dirty="0"/>
              <a:t>2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b="0" dirty="0"/>
              <a:t>STFMB-20200928-0105-0064 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종점공조실</a:t>
            </a:r>
            <a:r>
              <a:rPr lang="en-US" altLang="ko-KR" dirty="0"/>
              <a:t>, R-SF-03, </a:t>
            </a:r>
            <a:r>
              <a:rPr lang="ko-KR" altLang="en-US" dirty="0"/>
              <a:t>정화조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36030468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STFMB-20200928-0105-0064_20210106_121704_002.dat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STFMB-20200928-0105-0064_20210106_121704_002.csv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STFMB-20200928-0105-0064_20210106_130304_002.dat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STFMB-20200928-0105-0064_20210106_130304_002.csv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2050" name="Picture 2" descr="C:\Users\HP\AppData\Local\Temp\BNZ.5ff4349c20972c8\K-02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P\AppData\Local\Temp\BNZ.5ff4349c20972c8\K-0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52290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19986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벨트느슨함</a:t>
            </a:r>
            <a:r>
              <a:rPr lang="ko-KR" altLang="en-US" b="1" dirty="0"/>
              <a:t> </a:t>
            </a:r>
            <a:r>
              <a:rPr lang="en-US" altLang="ko-KR" b="1" dirty="0"/>
              <a:t>2.2kW </a:t>
            </a:r>
            <a:r>
              <a:rPr b="1" dirty="0"/>
              <a:t>#1-</a:t>
            </a:r>
            <a:r>
              <a:rPr lang="en-US" b="1" dirty="0"/>
              <a:t>3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b="0" dirty="0"/>
              <a:t>STFMB-20200928-0105-0064 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종점공조실</a:t>
            </a:r>
            <a:r>
              <a:rPr lang="en-US" altLang="ko-KR" dirty="0"/>
              <a:t>, R-SF-03, </a:t>
            </a:r>
            <a:r>
              <a:rPr lang="ko-KR" altLang="en-US" dirty="0"/>
              <a:t>정화조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4116784916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STFMB-20200928-0105-0064_20210106_121504_002.dat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STFMB-20200928-0105-0064_20210106_121504_002.csv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STFMB-20200928-0105-0064_20210106_130104_002.dat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STFMB-20200928-0105-0064_20210106_130104_002.csv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3074" name="Picture 2" descr="C:\Users\HP\AppData\Local\Temp\BNZ.5ff4349c20972c8\K-02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P\AppData\Local\Temp\BNZ.5ff4349c20972c8\K-03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5229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19986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벨트느슨함</a:t>
            </a:r>
            <a:r>
              <a:rPr lang="ko-KR" altLang="en-US" b="1" dirty="0"/>
              <a:t> </a:t>
            </a:r>
            <a:r>
              <a:rPr lang="en-US" altLang="ko-KR" b="1" dirty="0"/>
              <a:t>2.2kW </a:t>
            </a:r>
            <a:r>
              <a:rPr b="1" dirty="0"/>
              <a:t>#1-</a:t>
            </a:r>
            <a:r>
              <a:rPr lang="en-US" b="1" dirty="0"/>
              <a:t>4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b="0" dirty="0"/>
              <a:t>STFMB-20200928-0105-0064 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종점공조실</a:t>
            </a:r>
            <a:r>
              <a:rPr lang="en-US" altLang="ko-KR" dirty="0"/>
              <a:t>, R-SF-03, </a:t>
            </a:r>
            <a:r>
              <a:rPr lang="ko-KR" altLang="en-US" dirty="0"/>
              <a:t>정화조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285458821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STFMB-20200928-0105-0064_20210106_121304_002.dat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STFMB-20200928-0105-0064_20210106_121304_002.csv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STFMB-20200928-0105-0064_20210106_125904_002.dat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STFMB-20200928-0105-0064_20210106_125904_002.csv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4098" name="Picture 2" descr="C:\Users\HP\AppData\Local\Temp\BNZ.5ff4349c20972c8\K-02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HP\AppData\Local\Temp\BNZ.5ff4349c20972c8\K-03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52290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19986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벨트느슨함</a:t>
            </a:r>
            <a:r>
              <a:rPr lang="ko-KR" altLang="en-US" b="1" dirty="0"/>
              <a:t> </a:t>
            </a:r>
            <a:r>
              <a:rPr lang="en-US" altLang="ko-KR" b="1" dirty="0"/>
              <a:t>2.2kW </a:t>
            </a:r>
            <a:r>
              <a:rPr b="1" dirty="0"/>
              <a:t>#1-</a:t>
            </a:r>
            <a:r>
              <a:rPr lang="en-US" b="1" dirty="0"/>
              <a:t>5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b="0" dirty="0"/>
              <a:t>STFMB-20200928-0105-0064 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종점공조실</a:t>
            </a:r>
            <a:r>
              <a:rPr lang="en-US" altLang="ko-KR" dirty="0"/>
              <a:t>, R-SF-03, </a:t>
            </a:r>
            <a:r>
              <a:rPr lang="ko-KR" altLang="en-US" dirty="0"/>
              <a:t>정화조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908667351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STFMB-20200928-0105-0064_20210106_092004_002.dat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STFMB-20200928-0105-0064_20210106_092004_002.csv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STFMB-20200928-0105-0064_20210106_125704_002.dat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STFMB-20200928-0105-0064_20210106_125704_002.csv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5122" name="Picture 2" descr="C:\Users\HP\AppData\Local\Temp\BNZ.5ff4349c20972c8\K-02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HP\AppData\Local\Temp\BNZ.5ff4349c20972c8\K-03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52290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19986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벨트느슨함</a:t>
            </a:r>
            <a:r>
              <a:rPr lang="ko-KR" altLang="en-US" b="1" dirty="0"/>
              <a:t> </a:t>
            </a:r>
            <a:r>
              <a:rPr lang="en-US" altLang="ko-KR" b="1" dirty="0"/>
              <a:t>2.2kW </a:t>
            </a:r>
            <a:r>
              <a:rPr b="1" dirty="0"/>
              <a:t>#1-</a:t>
            </a:r>
            <a:r>
              <a:rPr lang="en-US" b="1" dirty="0"/>
              <a:t>6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b="0" dirty="0"/>
              <a:t>STFMB-20200928-0105-0064 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종점공조실</a:t>
            </a:r>
            <a:r>
              <a:rPr lang="en-US" altLang="ko-KR" dirty="0"/>
              <a:t>, R-SF-03, </a:t>
            </a:r>
            <a:r>
              <a:rPr lang="ko-KR" altLang="en-US" dirty="0"/>
              <a:t>정화조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417971274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STFMB-20200928-0105-0064_20210106_091704_002.dat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STFMB-20200928-0105-0064_20210106_091704_002.csv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STFMB-20200928-0105-0064_20210106_125404_002.dat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STFMB-20200928-0105-0064_20210106_125404_002.csv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6146" name="Picture 2" descr="C:\Users\HP\AppData\Local\Temp\BNZ.5ff4349c20972c8\K-03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HP\AppData\Local\Temp\BNZ.5ff4349c20972c8\K-03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52290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498</Words>
  <Application>Microsoft Macintosh PowerPoint</Application>
  <PresentationFormat>사용자 지정</PresentationFormat>
  <Paragraphs>120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7" baseType="lpstr">
      <vt:lpstr>굴림</vt:lpstr>
      <vt:lpstr>Apple SD 산돌고딕 Neo 옅은체</vt:lpstr>
      <vt:lpstr>Gill Sans</vt:lpstr>
      <vt:lpstr>Gill Sans Light</vt:lpstr>
      <vt:lpstr>Helvetica</vt:lpstr>
      <vt:lpstr>Helvetica Neue</vt:lpstr>
      <vt:lpstr>Helvetica Neue Light</vt:lpstr>
      <vt:lpstr>Helvetica Neue Medium</vt:lpstr>
      <vt:lpstr>Helvetica Neue Thin</vt:lpstr>
      <vt:lpstr>Times Roman</vt:lpstr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Microsoft Office 사용자</cp:lastModifiedBy>
  <cp:revision>15</cp:revision>
  <dcterms:modified xsi:type="dcterms:W3CDTF">2021-01-06T10:02:42Z</dcterms:modified>
</cp:coreProperties>
</file>