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67" d="100"/>
          <a:sy n="67" d="100"/>
        </p:scale>
        <p:origin x="-480" y="-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52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22 kW</a:t>
            </a:r>
            <a:r>
              <a:rPr b="1" smtClean="0"/>
              <a:t>#1-1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STFMB-20200928-0105-0083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대전역</a:t>
            </a:r>
            <a:r>
              <a:rPr lang="en-US" altLang="ko-KR" dirty="0" smtClean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R-CAHU-02S, B3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/>
          </a:p>
        </p:txBody>
      </p:sp>
      <p:graphicFrame>
        <p:nvGraphicFramePr>
          <p:cNvPr id="154" name="표"/>
          <p:cNvGraphicFramePr/>
          <p:nvPr>
            <p:extLst>
              <p:ext uri="{D42A27DB-BD31-4B8C-83A1-F6EECF244321}">
                <p14:modId xmlns="" xmlns:p14="http://schemas.microsoft.com/office/powerpoint/2010/main" val="306975180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STFMB-20200928-0105-0083_20210105_211704_002.dat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STFMB-20200928-0105-0083_20210105_211704_002.csv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STFMB-20200928-0105-0083_20210105_210704_002.dat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STFMB-20200928-0105-0083_20210105_210704_002.csv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0677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0677" y="617088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22 kW</a:t>
            </a:r>
            <a:r>
              <a:rPr b="1" smtClean="0"/>
              <a:t>#1-2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STFMB-20200928-0105-0083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R-CAHU-02S, B3 </a:t>
            </a:r>
            <a:r>
              <a:rPr lang="ko-KR" altLang="en-US" b="0" dirty="0" smtClean="0"/>
              <a:t>대합실 </a:t>
            </a:r>
            <a:r>
              <a:rPr lang="ko-KR" altLang="en-US" b="0" dirty="0" err="1" smtClean="0"/>
              <a:t>급기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="" xmlns:p14="http://schemas.microsoft.com/office/powerpoint/2010/main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STFMB-20200928-0105-0083_20210105_211604_002.dat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STFMB-20200928-0105-0083_20210105_211604_002.csv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STFMB-20200928-0105-0083_20210105_210304_002.dat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STFMB-20200928-0105-0083_20210105_210304_002.csv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0678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0678" y="617088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22 kW</a:t>
            </a:r>
            <a:r>
              <a:rPr b="1" smtClean="0"/>
              <a:t>#1-3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STFMB-20200928-0105-0083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R-CAHU-02S, B3 </a:t>
            </a:r>
            <a:r>
              <a:rPr lang="ko-KR" altLang="en-US" b="0" dirty="0" smtClean="0"/>
              <a:t>대합실 </a:t>
            </a:r>
            <a:r>
              <a:rPr lang="ko-KR" altLang="en-US" b="0" dirty="0" err="1" smtClean="0"/>
              <a:t>급기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STFMB-20200928-0105-0083_20210105_211504_002.dat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STFMB-20200928-0105-0083_20210105_211504_002.csv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STFMB-20200928-0105-0083_20210105_205804_002.dat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STFMB-20200928-0105-0083_20210105_205804_002.csv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0677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0677" y="617088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22 kW</a:t>
            </a:r>
            <a:r>
              <a:rPr b="1" smtClean="0"/>
              <a:t>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rPr/>
              <a:t>: </a:t>
            </a:r>
            <a:r>
              <a:rPr lang="en-US" dirty="0" smtClean="0"/>
              <a:t>STFMB-20200928-0105-0083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R-CAHU-02S, B3 </a:t>
            </a:r>
            <a:r>
              <a:rPr lang="ko-KR" altLang="en-US" b="0" dirty="0" smtClean="0"/>
              <a:t>대합실 </a:t>
            </a:r>
            <a:r>
              <a:rPr lang="ko-KR" altLang="en-US" b="0" dirty="0" err="1" smtClean="0"/>
              <a:t>급기</a:t>
            </a:r>
            <a:r>
              <a:rPr lang="en-US" altLang="ko-KR" b="0" dirty="0" smtClean="0"/>
              <a:t>)</a:t>
            </a:r>
            <a:endParaRPr b="0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STFMB-20200928-0105-0083_20210105_211404_002.dat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STFMB-20200928-0105-0083_20210105_211404_002.csv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STFMB-20200928-0105-0083_20210105_205404_002.dat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STFMB-20200928-0105-0083_20210105_205404_002.csv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6606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2318" y="6178240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22 kW</a:t>
            </a:r>
            <a:r>
              <a:rPr b="1" smtClean="0"/>
              <a:t>#1-5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STFMB-20200928-0105-0083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R-CAHU-02S, B3 </a:t>
            </a:r>
            <a:r>
              <a:rPr lang="ko-KR" altLang="en-US" b="0" dirty="0" smtClean="0"/>
              <a:t>대합실 </a:t>
            </a:r>
            <a:r>
              <a:rPr lang="ko-KR" altLang="en-US" b="0" dirty="0" err="1" smtClean="0"/>
              <a:t>급기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STFMB-20200928-0105-0083_20210105_201804_002.dat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STFMB-20200928-0105-0083_20210105_201804_002.csv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STFMB-20200928-0105-0083_20210105_201004_002.dat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STFMB-20200928-0105-0083_20210105_201004_002.csv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6606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2318" y="617088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22 kW</a:t>
            </a:r>
            <a:r>
              <a:rPr b="1" smtClean="0"/>
              <a:t>#1-6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STFMB-20200928-0105-0083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R-CAHU-02S, B3 </a:t>
            </a:r>
            <a:r>
              <a:rPr lang="ko-KR" altLang="en-US" b="0" dirty="0" smtClean="0"/>
              <a:t>대합실 </a:t>
            </a:r>
            <a:r>
              <a:rPr lang="ko-KR" altLang="en-US" b="0" dirty="0" err="1" smtClean="0"/>
              <a:t>급기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STFMB-20200928-0105-0083_20210105_181804_002.dat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STFMB-20200928-0105-0083_20210105_181804_002.csv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STFMB-20200928-0105-0083_20210105_180304_002.dat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STFMB-20200928-0105-0083_20210105_180304_002.csv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6613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2325" y="617088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408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</cp:lastModifiedBy>
  <cp:revision>13</cp:revision>
  <dcterms:modified xsi:type="dcterms:W3CDTF">2021-01-06T06:31:06Z</dcterms:modified>
</cp:coreProperties>
</file>