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STFMB-20200928-0105-0088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L-SF-01, </a:t>
            </a:r>
            <a:r>
              <a:rPr lang="ko-KR" altLang="en-US" dirty="0" smtClean="0"/>
              <a:t>전기실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1264193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STFMB-20200928-0105-0088_20201219_143004_002.dat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STFMB-20200928-0105-0088_20201219_143004_002.csv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STFMB-20200928-0105-0088_20201214_101804_001.dat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STFMB-20200928-0105-0088_20201214_101804_001.csv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7" name="Picture 3" descr="C:\Users\HP\AppData\Local\Temp\BNZ.5ff4349c20972c8\K-1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61444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AppData\Local\Temp\BNZ.5ff4349c20972c8\K-1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1219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STFMB-20200928-0105-0088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L-SF-01, </a:t>
            </a:r>
            <a:r>
              <a:rPr lang="ko-KR" altLang="en-US" dirty="0" smtClean="0"/>
              <a:t>전기실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5347547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STFMB-20200928-0105-0088_20201219_174504_002.dat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STFMB-20200928-0105-0088_20201219_174504_002.csv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STFMB-20200928-0105-0088_20201214_101204_001.dat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STFMB-20200928-0105-0088_20201214_101204_001.csv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1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11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54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STFMB-20200928-0105-0088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L-SF-01, </a:t>
            </a:r>
            <a:r>
              <a:rPr lang="ko-KR" altLang="en-US" dirty="0" smtClean="0"/>
              <a:t>전기실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3749686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STFMB-20200928-0105-0088_20201219_174404_002.dat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STFMB-20200928-0105-0088_20201219_174404_002.csv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STFMB-20200928-0105-0088_20201214_100104_001.dat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STFMB-20200928-0105-0088_20201214_100104_001.csv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1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5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STFMB-20200928-0105-0088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L-SF-01, </a:t>
            </a:r>
            <a:r>
              <a:rPr lang="ko-KR" altLang="en-US" dirty="0" smtClean="0"/>
              <a:t>전기실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52077360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STFMB-20200928-0105-0088_20201219_165704_002.dat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STFMB-20200928-0105-0088_20201219_165704_002.csv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STFMB-20200928-0105-0088_20201214_090104_001.dat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STFMB-20200928-0105-0088_20201214_090104_001.csv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1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1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54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STFMB-20200928-0105-0088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L-SF-01, </a:t>
            </a:r>
            <a:r>
              <a:rPr lang="ko-KR" altLang="en-US" dirty="0" smtClean="0"/>
              <a:t>전기실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47192686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STFMB-20200928-0105-0088_20201219_165604_002.dat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STFMB-20200928-0105-0088_20201219_165604_002.csv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STFMB-20200928-0105-0088_20201214_085804_001.dat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STFMB-20200928-0105-0088_20201214_085804_001.csv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1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1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54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5.5kW </a:t>
            </a:r>
            <a:r>
              <a:rPr b="1" dirty="0" smtClean="0"/>
              <a:t>#</a:t>
            </a:r>
            <a:r>
              <a:rPr b="1" dirty="0" smtClean="0"/>
              <a:t>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STFMB-20200928-0105-0088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smtClean="0"/>
              <a:t>시점공조실</a:t>
            </a:r>
            <a:r>
              <a:rPr lang="en-US" altLang="ko-KR" dirty="0" smtClean="0"/>
              <a:t>, </a:t>
            </a:r>
            <a:r>
              <a:rPr lang="en-US" altLang="ko-KR" dirty="0" smtClean="0"/>
              <a:t>L-SF-01, </a:t>
            </a:r>
            <a:r>
              <a:rPr lang="ko-KR" altLang="en-US" dirty="0" smtClean="0"/>
              <a:t>전기실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6192848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STFMB-20200928-0105-0088_20201219_143104_002.dat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STFMB-20200928-0105-0088_20201219_143104_002.csv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STFMB-20200928-0105-0088_20201214_085604_001.dat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STFMB-20200928-0105-0088_20201214_085604_001.csv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1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1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54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384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15</cp:revision>
  <dcterms:modified xsi:type="dcterms:W3CDTF">2021-01-06T07:00:04Z</dcterms:modified>
</cp:coreProperties>
</file>